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00" r:id="rId2"/>
    <p:sldId id="296" r:id="rId3"/>
    <p:sldId id="299" r:id="rId4"/>
    <p:sldId id="263" r:id="rId5"/>
    <p:sldId id="298" r:id="rId6"/>
    <p:sldId id="283" r:id="rId7"/>
    <p:sldId id="284" r:id="rId8"/>
    <p:sldId id="285" r:id="rId9"/>
    <p:sldId id="305" r:id="rId10"/>
    <p:sldId id="306" r:id="rId11"/>
    <p:sldId id="307" r:id="rId12"/>
    <p:sldId id="258" r:id="rId13"/>
    <p:sldId id="260" r:id="rId14"/>
    <p:sldId id="308" r:id="rId15"/>
    <p:sldId id="304" r:id="rId16"/>
    <p:sldId id="291" r:id="rId17"/>
    <p:sldId id="267" r:id="rId18"/>
    <p:sldId id="303" r:id="rId19"/>
    <p:sldId id="264" r:id="rId20"/>
    <p:sldId id="265" r:id="rId21"/>
    <p:sldId id="262" r:id="rId22"/>
    <p:sldId id="269" r:id="rId23"/>
    <p:sldId id="270" r:id="rId24"/>
    <p:sldId id="272" r:id="rId25"/>
    <p:sldId id="271" r:id="rId26"/>
    <p:sldId id="273" r:id="rId27"/>
    <p:sldId id="312" r:id="rId28"/>
    <p:sldId id="266" r:id="rId29"/>
    <p:sldId id="274" r:id="rId30"/>
    <p:sldId id="290" r:id="rId31"/>
    <p:sldId id="275" r:id="rId32"/>
    <p:sldId id="276" r:id="rId33"/>
    <p:sldId id="309" r:id="rId34"/>
    <p:sldId id="310" r:id="rId35"/>
    <p:sldId id="293" r:id="rId36"/>
    <p:sldId id="279" r:id="rId37"/>
    <p:sldId id="280" r:id="rId38"/>
    <p:sldId id="281" r:id="rId39"/>
    <p:sldId id="282" r:id="rId40"/>
    <p:sldId id="286" r:id="rId41"/>
    <p:sldId id="287" r:id="rId42"/>
    <p:sldId id="288" r:id="rId43"/>
    <p:sldId id="289" r:id="rId44"/>
    <p:sldId id="311" r:id="rId45"/>
    <p:sldId id="29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3AD"/>
    <a:srgbClr val="FAF7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A740C-B5DC-34FA-311A-B5C3BE36478D}" v="2" dt="2023-12-04T20:27:11.014"/>
    <p1510:client id="{14CE5A4A-E224-3771-BB65-D35F90F7AE9A}" v="1" dt="2023-12-04T22:56:08.850"/>
    <p1510:client id="{295B223E-4DC5-6174-1A2E-FC5DB69CDEC6}" v="74" dt="2023-12-04T22:57:25.125"/>
    <p1510:client id="{40D9F914-54CB-B33D-CBB9-1C010D507BBB}" v="2976" dt="2023-12-04T21:25:50.969"/>
    <p1510:client id="{70F44282-895F-C848-59B2-73BDBAEA1CB2}" v="26" dt="2023-12-04T05:58:25.392"/>
    <p1510:client id="{71000428-C003-C458-7B77-85132B51576E}" v="682" dt="2023-12-04T02:55:48.842"/>
    <p1510:client id="{9D1EC235-E143-EC22-54E0-DE7BA01E015D}" v="10" dt="2023-12-04T22:53:12.502"/>
    <p1510:client id="{B0D6E687-5B7A-E3DB-0368-ACAE44DAA053}" v="2113" dt="2023-12-04T18:46:09.105"/>
    <p1510:client id="{E5D1AD38-1CCE-4AE3-C410-69448F4CBA99}" v="116" dt="2023-12-04T22:55:55.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sinTing Tsai" userId="S::htsai3@stevens.edu::761f7afa-9b39-49f1-b29e-94fe688af1b0" providerId="AD" clId="Web-{B0D6E687-5B7A-E3DB-0368-ACAE44DAA053}"/>
    <pc:docChg chg="addSld delSld modSld sldOrd">
      <pc:chgData name="HsinTing Tsai" userId="S::htsai3@stevens.edu::761f7afa-9b39-49f1-b29e-94fe688af1b0" providerId="AD" clId="Web-{B0D6E687-5B7A-E3DB-0368-ACAE44DAA053}" dt="2023-12-04T18:46:09.105" v="1472"/>
      <pc:docMkLst>
        <pc:docMk/>
      </pc:docMkLst>
      <pc:sldChg chg="modTransition">
        <pc:chgData name="HsinTing Tsai" userId="S::htsai3@stevens.edu::761f7afa-9b39-49f1-b29e-94fe688af1b0" providerId="AD" clId="Web-{B0D6E687-5B7A-E3DB-0368-ACAE44DAA053}" dt="2023-12-04T18:46:09.105" v="1468"/>
        <pc:sldMkLst>
          <pc:docMk/>
          <pc:sldMk cId="1614570182" sldId="258"/>
        </pc:sldMkLst>
      </pc:sldChg>
      <pc:sldChg chg="addSp delSp modSp del ord">
        <pc:chgData name="HsinTing Tsai" userId="S::htsai3@stevens.edu::761f7afa-9b39-49f1-b29e-94fe688af1b0" providerId="AD" clId="Web-{B0D6E687-5B7A-E3DB-0368-ACAE44DAA053}" dt="2023-12-04T17:32:53.725" v="563"/>
        <pc:sldMkLst>
          <pc:docMk/>
          <pc:sldMk cId="4156101364" sldId="259"/>
        </pc:sldMkLst>
        <pc:spChg chg="ord">
          <ac:chgData name="HsinTing Tsai" userId="S::htsai3@stevens.edu::761f7afa-9b39-49f1-b29e-94fe688af1b0" providerId="AD" clId="Web-{B0D6E687-5B7A-E3DB-0368-ACAE44DAA053}" dt="2023-12-04T17:28:15.860" v="503"/>
          <ac:spMkLst>
            <pc:docMk/>
            <pc:sldMk cId="4156101364" sldId="259"/>
            <ac:spMk id="5" creationId="{296658A3-48E3-13F5-5474-422A885FD0A3}"/>
          </ac:spMkLst>
        </pc:spChg>
        <pc:spChg chg="mod ord">
          <ac:chgData name="HsinTing Tsai" userId="S::htsai3@stevens.edu::761f7afa-9b39-49f1-b29e-94fe688af1b0" providerId="AD" clId="Web-{B0D6E687-5B7A-E3DB-0368-ACAE44DAA053}" dt="2023-12-04T17:28:20.876" v="504"/>
          <ac:spMkLst>
            <pc:docMk/>
            <pc:sldMk cId="4156101364" sldId="259"/>
            <ac:spMk id="6" creationId="{DA80C2DA-3128-44FF-A019-CC3BC4FA63CA}"/>
          </ac:spMkLst>
        </pc:spChg>
        <pc:spChg chg="del">
          <ac:chgData name="HsinTing Tsai" userId="S::htsai3@stevens.edu::761f7afa-9b39-49f1-b29e-94fe688af1b0" providerId="AD" clId="Web-{B0D6E687-5B7A-E3DB-0368-ACAE44DAA053}" dt="2023-12-04T17:29:28.737" v="514"/>
          <ac:spMkLst>
            <pc:docMk/>
            <pc:sldMk cId="4156101364" sldId="259"/>
            <ac:spMk id="15" creationId="{AE6F1C77-EDC9-4C5F-8C1C-62DD46BDA3C3}"/>
          </ac:spMkLst>
        </pc:spChg>
        <pc:picChg chg="add del mod ord">
          <ac:chgData name="HsinTing Tsai" userId="S::htsai3@stevens.edu::761f7afa-9b39-49f1-b29e-94fe688af1b0" providerId="AD" clId="Web-{B0D6E687-5B7A-E3DB-0368-ACAE44DAA053}" dt="2023-12-04T17:27:26.172" v="496"/>
          <ac:picMkLst>
            <pc:docMk/>
            <pc:sldMk cId="4156101364" sldId="259"/>
            <ac:picMk id="2" creationId="{F241AC6B-E57C-756B-6DDF-2C7750451690}"/>
          </ac:picMkLst>
        </pc:picChg>
        <pc:picChg chg="add del ord">
          <ac:chgData name="HsinTing Tsai" userId="S::htsai3@stevens.edu::761f7afa-9b39-49f1-b29e-94fe688af1b0" providerId="AD" clId="Web-{B0D6E687-5B7A-E3DB-0368-ACAE44DAA053}" dt="2023-12-04T17:29:10.721" v="510"/>
          <ac:picMkLst>
            <pc:docMk/>
            <pc:sldMk cId="4156101364" sldId="259"/>
            <ac:picMk id="3" creationId="{E1D4E3C0-DD37-1E00-C7C1-9ABA78A1CEB6}"/>
          </ac:picMkLst>
        </pc:picChg>
        <pc:picChg chg="add mod ord">
          <ac:chgData name="HsinTing Tsai" userId="S::htsai3@stevens.edu::761f7afa-9b39-49f1-b29e-94fe688af1b0" providerId="AD" clId="Web-{B0D6E687-5B7A-E3DB-0368-ACAE44DAA053}" dt="2023-12-04T17:29:27.643" v="513" actId="1076"/>
          <ac:picMkLst>
            <pc:docMk/>
            <pc:sldMk cId="4156101364" sldId="259"/>
            <ac:picMk id="4" creationId="{9EFA3942-7431-F354-1E79-05CC6FBE5547}"/>
          </ac:picMkLst>
        </pc:picChg>
        <pc:picChg chg="del">
          <ac:chgData name="HsinTing Tsai" userId="S::htsai3@stevens.edu::761f7afa-9b39-49f1-b29e-94fe688af1b0" providerId="AD" clId="Web-{B0D6E687-5B7A-E3DB-0368-ACAE44DAA053}" dt="2023-12-04T17:29:21.471" v="512"/>
          <ac:picMkLst>
            <pc:docMk/>
            <pc:sldMk cId="4156101364" sldId="259"/>
            <ac:picMk id="8" creationId="{16B22686-C8B6-7804-D6ED-7760AA1EF5CB}"/>
          </ac:picMkLst>
        </pc:picChg>
        <pc:picChg chg="del">
          <ac:chgData name="HsinTing Tsai" userId="S::htsai3@stevens.edu::761f7afa-9b39-49f1-b29e-94fe688af1b0" providerId="AD" clId="Web-{B0D6E687-5B7A-E3DB-0368-ACAE44DAA053}" dt="2023-12-04T17:29:30.877" v="515"/>
          <ac:picMkLst>
            <pc:docMk/>
            <pc:sldMk cId="4156101364" sldId="259"/>
            <ac:picMk id="16" creationId="{A7B41E30-37A1-0110-5320-9B95E8AE996C}"/>
          </ac:picMkLst>
        </pc:picChg>
        <pc:picChg chg="del">
          <ac:chgData name="HsinTing Tsai" userId="S::htsai3@stevens.edu::761f7afa-9b39-49f1-b29e-94fe688af1b0" providerId="AD" clId="Web-{B0D6E687-5B7A-E3DB-0368-ACAE44DAA053}" dt="2023-12-04T17:29:16.283" v="511"/>
          <ac:picMkLst>
            <pc:docMk/>
            <pc:sldMk cId="4156101364" sldId="259"/>
            <ac:picMk id="18" creationId="{43276719-78BE-7A21-E729-8DFD2107D40D}"/>
          </ac:picMkLst>
        </pc:picChg>
      </pc:sldChg>
      <pc:sldChg chg="modTransition">
        <pc:chgData name="HsinTing Tsai" userId="S::htsai3@stevens.edu::761f7afa-9b39-49f1-b29e-94fe688af1b0" providerId="AD" clId="Web-{B0D6E687-5B7A-E3DB-0368-ACAE44DAA053}" dt="2023-12-04T18:46:09.105" v="1436"/>
        <pc:sldMkLst>
          <pc:docMk/>
          <pc:sldMk cId="3063945389" sldId="260"/>
        </pc:sldMkLst>
      </pc:sldChg>
      <pc:sldChg chg="modTransition">
        <pc:chgData name="HsinTing Tsai" userId="S::htsai3@stevens.edu::761f7afa-9b39-49f1-b29e-94fe688af1b0" providerId="AD" clId="Web-{B0D6E687-5B7A-E3DB-0368-ACAE44DAA053}" dt="2023-12-04T18:46:09.105" v="1437"/>
        <pc:sldMkLst>
          <pc:docMk/>
          <pc:sldMk cId="1073606930" sldId="262"/>
        </pc:sldMkLst>
      </pc:sldChg>
      <pc:sldChg chg="addSp delSp modSp mod ord modTransition setClrOvrMap">
        <pc:chgData name="HsinTing Tsai" userId="S::htsai3@stevens.edu::761f7afa-9b39-49f1-b29e-94fe688af1b0" providerId="AD" clId="Web-{B0D6E687-5B7A-E3DB-0368-ACAE44DAA053}" dt="2023-12-04T18:46:09.105" v="1469"/>
        <pc:sldMkLst>
          <pc:docMk/>
          <pc:sldMk cId="1449171568" sldId="263"/>
        </pc:sldMkLst>
        <pc:spChg chg="add mod ord">
          <ac:chgData name="HsinTing Tsai" userId="S::htsai3@stevens.edu::761f7afa-9b39-49f1-b29e-94fe688af1b0" providerId="AD" clId="Web-{B0D6E687-5B7A-E3DB-0368-ACAE44DAA053}" dt="2023-12-04T17:38:36.700" v="643"/>
          <ac:spMkLst>
            <pc:docMk/>
            <pc:sldMk cId="1449171568" sldId="263"/>
            <ac:spMk id="4" creationId="{7E5AFA66-4396-26C4-AB94-8F7829BD6225}"/>
          </ac:spMkLst>
        </pc:spChg>
        <pc:spChg chg="del">
          <ac:chgData name="HsinTing Tsai" userId="S::htsai3@stevens.edu::761f7afa-9b39-49f1-b29e-94fe688af1b0" providerId="AD" clId="Web-{B0D6E687-5B7A-E3DB-0368-ACAE44DAA053}" dt="2023-12-04T17:35:21.150" v="577"/>
          <ac:spMkLst>
            <pc:docMk/>
            <pc:sldMk cId="1449171568" sldId="263"/>
            <ac:spMk id="6" creationId="{CCEAD029-C07C-B125-47AE-F97AA0F03678}"/>
          </ac:spMkLst>
        </pc:spChg>
        <pc:spChg chg="mod ord">
          <ac:chgData name="HsinTing Tsai" userId="S::htsai3@stevens.edu::761f7afa-9b39-49f1-b29e-94fe688af1b0" providerId="AD" clId="Web-{B0D6E687-5B7A-E3DB-0368-ACAE44DAA053}" dt="2023-12-04T18:17:43.229" v="980" actId="20577"/>
          <ac:spMkLst>
            <pc:docMk/>
            <pc:sldMk cId="1449171568" sldId="263"/>
            <ac:spMk id="7" creationId="{86A0F0C8-D8F7-9501-6FCA-ED5F78EEA94D}"/>
          </ac:spMkLst>
        </pc:spChg>
        <pc:spChg chg="del">
          <ac:chgData name="HsinTing Tsai" userId="S::htsai3@stevens.edu::761f7afa-9b39-49f1-b29e-94fe688af1b0" providerId="AD" clId="Web-{B0D6E687-5B7A-E3DB-0368-ACAE44DAA053}" dt="2023-12-04T17:31:49.114" v="547"/>
          <ac:spMkLst>
            <pc:docMk/>
            <pc:sldMk cId="1449171568" sldId="263"/>
            <ac:spMk id="8" creationId="{1E3238DB-0D05-51A7-C850-490DF8FD94B5}"/>
          </ac:spMkLst>
        </pc:spChg>
        <pc:spChg chg="add del">
          <ac:chgData name="HsinTing Tsai" userId="S::htsai3@stevens.edu::761f7afa-9b39-49f1-b29e-94fe688af1b0" providerId="AD" clId="Web-{B0D6E687-5B7A-E3DB-0368-ACAE44DAA053}" dt="2023-12-04T17:35:13.743" v="574"/>
          <ac:spMkLst>
            <pc:docMk/>
            <pc:sldMk cId="1449171568" sldId="263"/>
            <ac:spMk id="11" creationId="{903FEA21-8C84-CAFD-90A8-8CB42B374A15}"/>
          </ac:spMkLst>
        </pc:spChg>
        <pc:spChg chg="add del mod ord">
          <ac:chgData name="HsinTing Tsai" userId="S::htsai3@stevens.edu::761f7afa-9b39-49f1-b29e-94fe688af1b0" providerId="AD" clId="Web-{B0D6E687-5B7A-E3DB-0368-ACAE44DAA053}" dt="2023-12-04T18:15:57.352" v="959"/>
          <ac:spMkLst>
            <pc:docMk/>
            <pc:sldMk cId="1449171568" sldId="263"/>
            <ac:spMk id="13" creationId="{F69FCC16-EF25-FA29-C520-153C5E770171}"/>
          </ac:spMkLst>
        </pc:spChg>
        <pc:spChg chg="add del">
          <ac:chgData name="HsinTing Tsai" userId="S::htsai3@stevens.edu::761f7afa-9b39-49f1-b29e-94fe688af1b0" providerId="AD" clId="Web-{B0D6E687-5B7A-E3DB-0368-ACAE44DAA053}" dt="2023-12-04T17:38:31.903" v="641"/>
          <ac:spMkLst>
            <pc:docMk/>
            <pc:sldMk cId="1449171568" sldId="263"/>
            <ac:spMk id="16" creationId="{22C6C9C9-83BF-4A6C-A1BF-C1735C61B4FF}"/>
          </ac:spMkLst>
        </pc:spChg>
        <pc:spChg chg="add del">
          <ac:chgData name="HsinTing Tsai" userId="S::htsai3@stevens.edu::761f7afa-9b39-49f1-b29e-94fe688af1b0" providerId="AD" clId="Web-{B0D6E687-5B7A-E3DB-0368-ACAE44DAA053}" dt="2023-12-04T17:38:08.762" v="632"/>
          <ac:spMkLst>
            <pc:docMk/>
            <pc:sldMk cId="1449171568" sldId="263"/>
            <ac:spMk id="21" creationId="{96EEF187-8434-4B76-BE40-006EEBB263CF}"/>
          </ac:spMkLst>
        </pc:spChg>
        <pc:spChg chg="add del">
          <ac:chgData name="HsinTing Tsai" userId="S::htsai3@stevens.edu::761f7afa-9b39-49f1-b29e-94fe688af1b0" providerId="AD" clId="Web-{B0D6E687-5B7A-E3DB-0368-ACAE44DAA053}" dt="2023-12-04T17:38:08.762" v="632"/>
          <ac:spMkLst>
            <pc:docMk/>
            <pc:sldMk cId="1449171568" sldId="263"/>
            <ac:spMk id="23" creationId="{681CD866-52B5-4280-A92B-56BDFD1E9A12}"/>
          </ac:spMkLst>
        </pc:spChg>
        <pc:spChg chg="add del">
          <ac:chgData name="HsinTing Tsai" userId="S::htsai3@stevens.edu::761f7afa-9b39-49f1-b29e-94fe688af1b0" providerId="AD" clId="Web-{B0D6E687-5B7A-E3DB-0368-ACAE44DAA053}" dt="2023-12-04T17:38:21.731" v="634"/>
          <ac:spMkLst>
            <pc:docMk/>
            <pc:sldMk cId="1449171568" sldId="263"/>
            <ac:spMk id="25" creationId="{1E9986A5-A7D1-4022-BAC0-885FB7A141AE}"/>
          </ac:spMkLst>
        </pc:spChg>
        <pc:spChg chg="add del">
          <ac:chgData name="HsinTing Tsai" userId="S::htsai3@stevens.edu::761f7afa-9b39-49f1-b29e-94fe688af1b0" providerId="AD" clId="Web-{B0D6E687-5B7A-E3DB-0368-ACAE44DAA053}" dt="2023-12-04T17:38:21.731" v="634"/>
          <ac:spMkLst>
            <pc:docMk/>
            <pc:sldMk cId="1449171568" sldId="263"/>
            <ac:spMk id="26" creationId="{D2758DA7-6A89-49A1-B9F5-546D993242F8}"/>
          </ac:spMkLst>
        </pc:spChg>
        <pc:spChg chg="add del">
          <ac:chgData name="HsinTing Tsai" userId="S::htsai3@stevens.edu::761f7afa-9b39-49f1-b29e-94fe688af1b0" providerId="AD" clId="Web-{B0D6E687-5B7A-E3DB-0368-ACAE44DAA053}" dt="2023-12-04T17:38:31.872" v="640"/>
          <ac:spMkLst>
            <pc:docMk/>
            <pc:sldMk cId="1449171568" sldId="263"/>
            <ac:spMk id="27" creationId="{CACDB5F7-773D-4473-B654-CBEDD5D39791}"/>
          </ac:spMkLst>
        </pc:spChg>
        <pc:spChg chg="add del">
          <ac:chgData name="HsinTing Tsai" userId="S::htsai3@stevens.edu::761f7afa-9b39-49f1-b29e-94fe688af1b0" providerId="AD" clId="Web-{B0D6E687-5B7A-E3DB-0368-ACAE44DAA053}" dt="2023-12-04T17:38:31.872" v="640"/>
          <ac:spMkLst>
            <pc:docMk/>
            <pc:sldMk cId="1449171568" sldId="263"/>
            <ac:spMk id="35" creationId="{6B34B622-B8FA-47B4-AE9C-CF67C2D6CD61}"/>
          </ac:spMkLst>
        </pc:spChg>
        <pc:spChg chg="add del">
          <ac:chgData name="HsinTing Tsai" userId="S::htsai3@stevens.edu::761f7afa-9b39-49f1-b29e-94fe688af1b0" providerId="AD" clId="Web-{B0D6E687-5B7A-E3DB-0368-ACAE44DAA053}" dt="2023-12-04T17:38:31.872" v="640"/>
          <ac:spMkLst>
            <pc:docMk/>
            <pc:sldMk cId="1449171568" sldId="263"/>
            <ac:spMk id="36" creationId="{4F2A6A32-9ADF-4DD4-AEA5-0D1FF0F8B490}"/>
          </ac:spMkLst>
        </pc:spChg>
        <pc:spChg chg="add del">
          <ac:chgData name="HsinTing Tsai" userId="S::htsai3@stevens.edu::761f7afa-9b39-49f1-b29e-94fe688af1b0" providerId="AD" clId="Web-{B0D6E687-5B7A-E3DB-0368-ACAE44DAA053}" dt="2023-12-04T17:38:31.872" v="640"/>
          <ac:spMkLst>
            <pc:docMk/>
            <pc:sldMk cId="1449171568" sldId="263"/>
            <ac:spMk id="37" creationId="{E82F361B-984A-43B6-AFE8-1F14394284E4}"/>
          </ac:spMkLst>
        </pc:spChg>
        <pc:spChg chg="add del">
          <ac:chgData name="HsinTing Tsai" userId="S::htsai3@stevens.edu::761f7afa-9b39-49f1-b29e-94fe688af1b0" providerId="AD" clId="Web-{B0D6E687-5B7A-E3DB-0368-ACAE44DAA053}" dt="2023-12-04T17:38:36.700" v="643"/>
          <ac:spMkLst>
            <pc:docMk/>
            <pc:sldMk cId="1449171568" sldId="263"/>
            <ac:spMk id="39" creationId="{4DD35268-6FBE-0BCD-C050-3F804C7C54A2}"/>
          </ac:spMkLst>
        </pc:spChg>
        <pc:spChg chg="add">
          <ac:chgData name="HsinTing Tsai" userId="S::htsai3@stevens.edu::761f7afa-9b39-49f1-b29e-94fe688af1b0" providerId="AD" clId="Web-{B0D6E687-5B7A-E3DB-0368-ACAE44DAA053}" dt="2023-12-04T17:38:36.700" v="643"/>
          <ac:spMkLst>
            <pc:docMk/>
            <pc:sldMk cId="1449171568" sldId="263"/>
            <ac:spMk id="46" creationId="{99F1FFA9-D672-408C-9220-ADEEC6ABDD09}"/>
          </ac:spMkLst>
        </pc:spChg>
        <pc:grpChg chg="add del">
          <ac:chgData name="HsinTing Tsai" userId="S::htsai3@stevens.edu::761f7afa-9b39-49f1-b29e-94fe688af1b0" providerId="AD" clId="Web-{B0D6E687-5B7A-E3DB-0368-ACAE44DAA053}" dt="2023-12-04T17:38:27.059" v="638"/>
          <ac:grpSpMkLst>
            <pc:docMk/>
            <pc:sldMk cId="1449171568" sldId="263"/>
            <ac:grpSpMk id="30" creationId="{2BCD906A-0B26-B477-8330-6E22D5E5478D}"/>
          </ac:grpSpMkLst>
        </pc:grpChg>
        <pc:grpChg chg="add del">
          <ac:chgData name="HsinTing Tsai" userId="S::htsai3@stevens.edu::761f7afa-9b39-49f1-b29e-94fe688af1b0" providerId="AD" clId="Web-{B0D6E687-5B7A-E3DB-0368-ACAE44DAA053}" dt="2023-12-04T17:38:36.700" v="643"/>
          <ac:grpSpMkLst>
            <pc:docMk/>
            <pc:sldMk cId="1449171568" sldId="263"/>
            <ac:grpSpMk id="40" creationId="{F3A0B02E-2A29-A1CD-0D60-A9E1681AF3C7}"/>
          </ac:grpSpMkLst>
        </pc:grpChg>
        <pc:picChg chg="add del mod ord">
          <ac:chgData name="HsinTing Tsai" userId="S::htsai3@stevens.edu::761f7afa-9b39-49f1-b29e-94fe688af1b0" providerId="AD" clId="Web-{B0D6E687-5B7A-E3DB-0368-ACAE44DAA053}" dt="2023-12-04T17:30:22.472" v="527"/>
          <ac:picMkLst>
            <pc:docMk/>
            <pc:sldMk cId="1449171568" sldId="263"/>
            <ac:picMk id="2" creationId="{338B6F66-CBEC-5605-9FEE-B9864439DAD8}"/>
          </ac:picMkLst>
        </pc:picChg>
        <pc:picChg chg="add del mod ord">
          <ac:chgData name="HsinTing Tsai" userId="S::htsai3@stevens.edu::761f7afa-9b39-49f1-b29e-94fe688af1b0" providerId="AD" clId="Web-{B0D6E687-5B7A-E3DB-0368-ACAE44DAA053}" dt="2023-12-04T17:38:36.700" v="643"/>
          <ac:picMkLst>
            <pc:docMk/>
            <pc:sldMk cId="1449171568" sldId="263"/>
            <ac:picMk id="3" creationId="{10FE97EE-E4D9-8940-5C91-6FF9453F0BAC}"/>
          </ac:picMkLst>
        </pc:picChg>
        <pc:picChg chg="add del mod ord">
          <ac:chgData name="HsinTing Tsai" userId="S::htsai3@stevens.edu::761f7afa-9b39-49f1-b29e-94fe688af1b0" providerId="AD" clId="Web-{B0D6E687-5B7A-E3DB-0368-ACAE44DAA053}" dt="2023-12-04T17:38:33.513" v="642"/>
          <ac:picMkLst>
            <pc:docMk/>
            <pc:sldMk cId="1449171568" sldId="263"/>
            <ac:picMk id="5" creationId="{B88A0F67-5D88-17B9-9AD9-510B2AFC7C40}"/>
          </ac:picMkLst>
        </pc:picChg>
        <pc:picChg chg="add mod ord">
          <ac:chgData name="HsinTing Tsai" userId="S::htsai3@stevens.edu::761f7afa-9b39-49f1-b29e-94fe688af1b0" providerId="AD" clId="Web-{B0D6E687-5B7A-E3DB-0368-ACAE44DAA053}" dt="2023-12-04T17:38:36.700" v="643"/>
          <ac:picMkLst>
            <pc:docMk/>
            <pc:sldMk cId="1449171568" sldId="263"/>
            <ac:picMk id="14" creationId="{CE2CA7FC-3213-D83F-5BCF-F9EA03ACC17E}"/>
          </ac:picMkLst>
        </pc:picChg>
        <pc:picChg chg="del">
          <ac:chgData name="HsinTing Tsai" userId="S::htsai3@stevens.edu::761f7afa-9b39-49f1-b29e-94fe688af1b0" providerId="AD" clId="Web-{B0D6E687-5B7A-E3DB-0368-ACAE44DAA053}" dt="2023-12-04T17:31:54.911" v="552"/>
          <ac:picMkLst>
            <pc:docMk/>
            <pc:sldMk cId="1449171568" sldId="263"/>
            <ac:picMk id="15" creationId="{0FC1D99C-5C6D-77C1-33C0-D317D7BFAD4A}"/>
          </ac:picMkLst>
        </pc:picChg>
        <pc:cxnChg chg="add del">
          <ac:chgData name="HsinTing Tsai" userId="S::htsai3@stevens.edu::761f7afa-9b39-49f1-b29e-94fe688af1b0" providerId="AD" clId="Web-{B0D6E687-5B7A-E3DB-0368-ACAE44DAA053}" dt="2023-12-04T17:38:24.231" v="636"/>
          <ac:cxnSpMkLst>
            <pc:docMk/>
            <pc:sldMk cId="1449171568" sldId="263"/>
            <ac:cxnSpMk id="28" creationId="{1503BFE4-729B-D9D0-C17B-501E6AF1127A}"/>
          </ac:cxnSpMkLst>
        </pc:cxnChg>
      </pc:sldChg>
      <pc:sldChg chg="modTransition">
        <pc:chgData name="HsinTing Tsai" userId="S::htsai3@stevens.edu::761f7afa-9b39-49f1-b29e-94fe688af1b0" providerId="AD" clId="Web-{B0D6E687-5B7A-E3DB-0368-ACAE44DAA053}" dt="2023-12-04T18:46:09.105" v="1439"/>
        <pc:sldMkLst>
          <pc:docMk/>
          <pc:sldMk cId="2668342372" sldId="264"/>
        </pc:sldMkLst>
      </pc:sldChg>
      <pc:sldChg chg="modTransition">
        <pc:chgData name="HsinTing Tsai" userId="S::htsai3@stevens.edu::761f7afa-9b39-49f1-b29e-94fe688af1b0" providerId="AD" clId="Web-{B0D6E687-5B7A-E3DB-0368-ACAE44DAA053}" dt="2023-12-04T18:46:09.105" v="1440"/>
        <pc:sldMkLst>
          <pc:docMk/>
          <pc:sldMk cId="2657959829" sldId="265"/>
        </pc:sldMkLst>
      </pc:sldChg>
      <pc:sldChg chg="modTransition">
        <pc:chgData name="HsinTing Tsai" userId="S::htsai3@stevens.edu::761f7afa-9b39-49f1-b29e-94fe688af1b0" providerId="AD" clId="Web-{B0D6E687-5B7A-E3DB-0368-ACAE44DAA053}" dt="2023-12-04T18:46:09.105" v="1441"/>
        <pc:sldMkLst>
          <pc:docMk/>
          <pc:sldMk cId="4010307754" sldId="266"/>
        </pc:sldMkLst>
      </pc:sldChg>
      <pc:sldChg chg="modTransition">
        <pc:chgData name="HsinTing Tsai" userId="S::htsai3@stevens.edu::761f7afa-9b39-49f1-b29e-94fe688af1b0" providerId="AD" clId="Web-{B0D6E687-5B7A-E3DB-0368-ACAE44DAA053}" dt="2023-12-04T18:46:09.105" v="1442"/>
        <pc:sldMkLst>
          <pc:docMk/>
          <pc:sldMk cId="2556095766" sldId="267"/>
        </pc:sldMkLst>
      </pc:sldChg>
      <pc:sldChg chg="modTransition">
        <pc:chgData name="HsinTing Tsai" userId="S::htsai3@stevens.edu::761f7afa-9b39-49f1-b29e-94fe688af1b0" providerId="AD" clId="Web-{B0D6E687-5B7A-E3DB-0368-ACAE44DAA053}" dt="2023-12-04T18:46:09.105" v="1443"/>
        <pc:sldMkLst>
          <pc:docMk/>
          <pc:sldMk cId="3677244961" sldId="268"/>
        </pc:sldMkLst>
      </pc:sldChg>
      <pc:sldChg chg="modTransition">
        <pc:chgData name="HsinTing Tsai" userId="S::htsai3@stevens.edu::761f7afa-9b39-49f1-b29e-94fe688af1b0" providerId="AD" clId="Web-{B0D6E687-5B7A-E3DB-0368-ACAE44DAA053}" dt="2023-12-04T18:46:09.105" v="1444"/>
        <pc:sldMkLst>
          <pc:docMk/>
          <pc:sldMk cId="2579714939" sldId="269"/>
        </pc:sldMkLst>
      </pc:sldChg>
      <pc:sldChg chg="modTransition">
        <pc:chgData name="HsinTing Tsai" userId="S::htsai3@stevens.edu::761f7afa-9b39-49f1-b29e-94fe688af1b0" providerId="AD" clId="Web-{B0D6E687-5B7A-E3DB-0368-ACAE44DAA053}" dt="2023-12-04T18:46:09.105" v="1445"/>
        <pc:sldMkLst>
          <pc:docMk/>
          <pc:sldMk cId="1497863071" sldId="270"/>
        </pc:sldMkLst>
      </pc:sldChg>
      <pc:sldChg chg="modTransition">
        <pc:chgData name="HsinTing Tsai" userId="S::htsai3@stevens.edu::761f7afa-9b39-49f1-b29e-94fe688af1b0" providerId="AD" clId="Web-{B0D6E687-5B7A-E3DB-0368-ACAE44DAA053}" dt="2023-12-04T18:46:09.105" v="1447"/>
        <pc:sldMkLst>
          <pc:docMk/>
          <pc:sldMk cId="465820779" sldId="271"/>
        </pc:sldMkLst>
      </pc:sldChg>
      <pc:sldChg chg="modTransition">
        <pc:chgData name="HsinTing Tsai" userId="S::htsai3@stevens.edu::761f7afa-9b39-49f1-b29e-94fe688af1b0" providerId="AD" clId="Web-{B0D6E687-5B7A-E3DB-0368-ACAE44DAA053}" dt="2023-12-04T18:46:09.105" v="1446"/>
        <pc:sldMkLst>
          <pc:docMk/>
          <pc:sldMk cId="487794631" sldId="272"/>
        </pc:sldMkLst>
      </pc:sldChg>
      <pc:sldChg chg="modTransition">
        <pc:chgData name="HsinTing Tsai" userId="S::htsai3@stevens.edu::761f7afa-9b39-49f1-b29e-94fe688af1b0" providerId="AD" clId="Web-{B0D6E687-5B7A-E3DB-0368-ACAE44DAA053}" dt="2023-12-04T18:46:09.105" v="1448"/>
        <pc:sldMkLst>
          <pc:docMk/>
          <pc:sldMk cId="1661168693" sldId="273"/>
        </pc:sldMkLst>
      </pc:sldChg>
      <pc:sldChg chg="modTransition">
        <pc:chgData name="HsinTing Tsai" userId="S::htsai3@stevens.edu::761f7afa-9b39-49f1-b29e-94fe688af1b0" providerId="AD" clId="Web-{B0D6E687-5B7A-E3DB-0368-ACAE44DAA053}" dt="2023-12-04T18:46:09.105" v="1449"/>
        <pc:sldMkLst>
          <pc:docMk/>
          <pc:sldMk cId="1710987594" sldId="274"/>
        </pc:sldMkLst>
      </pc:sldChg>
      <pc:sldChg chg="modTransition">
        <pc:chgData name="HsinTing Tsai" userId="S::htsai3@stevens.edu::761f7afa-9b39-49f1-b29e-94fe688af1b0" providerId="AD" clId="Web-{B0D6E687-5B7A-E3DB-0368-ACAE44DAA053}" dt="2023-12-04T18:46:09.105" v="1450"/>
        <pc:sldMkLst>
          <pc:docMk/>
          <pc:sldMk cId="2100447391" sldId="275"/>
        </pc:sldMkLst>
      </pc:sldChg>
      <pc:sldChg chg="modTransition">
        <pc:chgData name="HsinTing Tsai" userId="S::htsai3@stevens.edu::761f7afa-9b39-49f1-b29e-94fe688af1b0" providerId="AD" clId="Web-{B0D6E687-5B7A-E3DB-0368-ACAE44DAA053}" dt="2023-12-04T18:46:09.105" v="1451"/>
        <pc:sldMkLst>
          <pc:docMk/>
          <pc:sldMk cId="382028154" sldId="276"/>
        </pc:sldMkLst>
      </pc:sldChg>
      <pc:sldChg chg="modTransition">
        <pc:chgData name="HsinTing Tsai" userId="S::htsai3@stevens.edu::761f7afa-9b39-49f1-b29e-94fe688af1b0" providerId="AD" clId="Web-{B0D6E687-5B7A-E3DB-0368-ACAE44DAA053}" dt="2023-12-04T18:46:09.105" v="1452"/>
        <pc:sldMkLst>
          <pc:docMk/>
          <pc:sldMk cId="1608655426" sldId="277"/>
        </pc:sldMkLst>
      </pc:sldChg>
      <pc:sldChg chg="modTransition">
        <pc:chgData name="HsinTing Tsai" userId="S::htsai3@stevens.edu::761f7afa-9b39-49f1-b29e-94fe688af1b0" providerId="AD" clId="Web-{B0D6E687-5B7A-E3DB-0368-ACAE44DAA053}" dt="2023-12-04T18:46:09.105" v="1453"/>
        <pc:sldMkLst>
          <pc:docMk/>
          <pc:sldMk cId="2944029175" sldId="278"/>
        </pc:sldMkLst>
      </pc:sldChg>
      <pc:sldChg chg="modTransition">
        <pc:chgData name="HsinTing Tsai" userId="S::htsai3@stevens.edu::761f7afa-9b39-49f1-b29e-94fe688af1b0" providerId="AD" clId="Web-{B0D6E687-5B7A-E3DB-0368-ACAE44DAA053}" dt="2023-12-04T18:46:09.105" v="1455"/>
        <pc:sldMkLst>
          <pc:docMk/>
          <pc:sldMk cId="1424552432" sldId="279"/>
        </pc:sldMkLst>
      </pc:sldChg>
      <pc:sldChg chg="modTransition">
        <pc:chgData name="HsinTing Tsai" userId="S::htsai3@stevens.edu::761f7afa-9b39-49f1-b29e-94fe688af1b0" providerId="AD" clId="Web-{B0D6E687-5B7A-E3DB-0368-ACAE44DAA053}" dt="2023-12-04T18:46:09.105" v="1456"/>
        <pc:sldMkLst>
          <pc:docMk/>
          <pc:sldMk cId="2912318406" sldId="280"/>
        </pc:sldMkLst>
      </pc:sldChg>
      <pc:sldChg chg="modTransition">
        <pc:chgData name="HsinTing Tsai" userId="S::htsai3@stevens.edu::761f7afa-9b39-49f1-b29e-94fe688af1b0" providerId="AD" clId="Web-{B0D6E687-5B7A-E3DB-0368-ACAE44DAA053}" dt="2023-12-04T18:46:09.105" v="1457"/>
        <pc:sldMkLst>
          <pc:docMk/>
          <pc:sldMk cId="2842852908" sldId="281"/>
        </pc:sldMkLst>
      </pc:sldChg>
      <pc:sldChg chg="modTransition">
        <pc:chgData name="HsinTing Tsai" userId="S::htsai3@stevens.edu::761f7afa-9b39-49f1-b29e-94fe688af1b0" providerId="AD" clId="Web-{B0D6E687-5B7A-E3DB-0368-ACAE44DAA053}" dt="2023-12-04T18:46:09.105" v="1458"/>
        <pc:sldMkLst>
          <pc:docMk/>
          <pc:sldMk cId="499157830" sldId="282"/>
        </pc:sldMkLst>
      </pc:sldChg>
      <pc:sldChg chg="addSp delSp modSp ord modTransition">
        <pc:chgData name="HsinTing Tsai" userId="S::htsai3@stevens.edu::761f7afa-9b39-49f1-b29e-94fe688af1b0" providerId="AD" clId="Web-{B0D6E687-5B7A-E3DB-0368-ACAE44DAA053}" dt="2023-12-04T18:46:09.105" v="1471"/>
        <pc:sldMkLst>
          <pc:docMk/>
          <pc:sldMk cId="725923677" sldId="283"/>
        </pc:sldMkLst>
        <pc:spChg chg="add mod">
          <ac:chgData name="HsinTing Tsai" userId="S::htsai3@stevens.edu::761f7afa-9b39-49f1-b29e-94fe688af1b0" providerId="AD" clId="Web-{B0D6E687-5B7A-E3DB-0368-ACAE44DAA053}" dt="2023-12-04T18:19:13.121" v="1005" actId="20577"/>
          <ac:spMkLst>
            <pc:docMk/>
            <pc:sldMk cId="725923677" sldId="283"/>
            <ac:spMk id="6" creationId="{98D7AA59-87BC-331F-0EF0-184393BA20A8}"/>
          </ac:spMkLst>
        </pc:spChg>
        <pc:spChg chg="add del mod">
          <ac:chgData name="HsinTing Tsai" userId="S::htsai3@stevens.edu::761f7afa-9b39-49f1-b29e-94fe688af1b0" providerId="AD" clId="Web-{B0D6E687-5B7A-E3DB-0368-ACAE44DAA053}" dt="2023-12-04T18:18:38.074" v="992" actId="1076"/>
          <ac:spMkLst>
            <pc:docMk/>
            <pc:sldMk cId="725923677" sldId="283"/>
            <ac:spMk id="13" creationId="{33354A7F-2303-D2A7-474B-1CDD34ECEF9F}"/>
          </ac:spMkLst>
        </pc:spChg>
        <pc:spChg chg="add del mod">
          <ac:chgData name="HsinTing Tsai" userId="S::htsai3@stevens.edu::761f7afa-9b39-49f1-b29e-94fe688af1b0" providerId="AD" clId="Web-{B0D6E687-5B7A-E3DB-0368-ACAE44DAA053}" dt="2023-12-04T18:18:33.870" v="991" actId="1076"/>
          <ac:spMkLst>
            <pc:docMk/>
            <pc:sldMk cId="725923677" sldId="283"/>
            <ac:spMk id="14" creationId="{AAA3FDAB-1624-3CFC-C3E5-D64CA5E499EE}"/>
          </ac:spMkLst>
        </pc:spChg>
        <pc:spChg chg="del">
          <ac:chgData name="HsinTing Tsai" userId="S::htsai3@stevens.edu::761f7afa-9b39-49f1-b29e-94fe688af1b0" providerId="AD" clId="Web-{B0D6E687-5B7A-E3DB-0368-ACAE44DAA053}" dt="2023-12-04T17:46:41.584" v="707"/>
          <ac:spMkLst>
            <pc:docMk/>
            <pc:sldMk cId="725923677" sldId="283"/>
            <ac:spMk id="15" creationId="{B037CCF5-542C-56D3-D4FF-ADB8F04EFF09}"/>
          </ac:spMkLst>
        </pc:spChg>
        <pc:spChg chg="del">
          <ac:chgData name="HsinTing Tsai" userId="S::htsai3@stevens.edu::761f7afa-9b39-49f1-b29e-94fe688af1b0" providerId="AD" clId="Web-{B0D6E687-5B7A-E3DB-0368-ACAE44DAA053}" dt="2023-12-04T17:46:39.147" v="706"/>
          <ac:spMkLst>
            <pc:docMk/>
            <pc:sldMk cId="725923677" sldId="283"/>
            <ac:spMk id="16" creationId="{E4338590-5FC4-1C37-D22F-55C47DA4C5C6}"/>
          </ac:spMkLst>
        </pc:spChg>
        <pc:spChg chg="mod">
          <ac:chgData name="HsinTing Tsai" userId="S::htsai3@stevens.edu::761f7afa-9b39-49f1-b29e-94fe688af1b0" providerId="AD" clId="Web-{B0D6E687-5B7A-E3DB-0368-ACAE44DAA053}" dt="2023-12-04T18:36:05.015" v="1314" actId="20577"/>
          <ac:spMkLst>
            <pc:docMk/>
            <pc:sldMk cId="725923677" sldId="283"/>
            <ac:spMk id="17" creationId="{DF9F0C04-E209-48B8-42E1-75EF9155672B}"/>
          </ac:spMkLst>
        </pc:spChg>
        <pc:picChg chg="add del">
          <ac:chgData name="HsinTing Tsai" userId="S::htsai3@stevens.edu::761f7afa-9b39-49f1-b29e-94fe688af1b0" providerId="AD" clId="Web-{B0D6E687-5B7A-E3DB-0368-ACAE44DAA053}" dt="2023-12-04T17:47:09.772" v="718"/>
          <ac:picMkLst>
            <pc:docMk/>
            <pc:sldMk cId="725923677" sldId="283"/>
            <ac:picMk id="2" creationId="{C333D503-79F7-FCAA-6347-1627D9F909EC}"/>
          </ac:picMkLst>
        </pc:picChg>
        <pc:picChg chg="del">
          <ac:chgData name="HsinTing Tsai" userId="S::htsai3@stevens.edu::761f7afa-9b39-49f1-b29e-94fe688af1b0" providerId="AD" clId="Web-{B0D6E687-5B7A-E3DB-0368-ACAE44DAA053}" dt="2023-12-04T17:46:35.600" v="705"/>
          <ac:picMkLst>
            <pc:docMk/>
            <pc:sldMk cId="725923677" sldId="283"/>
            <ac:picMk id="3" creationId="{42672E68-8E6C-A65E-9F0A-C3CACE733EBF}"/>
          </ac:picMkLst>
        </pc:picChg>
        <pc:picChg chg="del">
          <ac:chgData name="HsinTing Tsai" userId="S::htsai3@stevens.edu::761f7afa-9b39-49f1-b29e-94fe688af1b0" providerId="AD" clId="Web-{B0D6E687-5B7A-E3DB-0368-ACAE44DAA053}" dt="2023-12-04T17:46:35.600" v="704"/>
          <ac:picMkLst>
            <pc:docMk/>
            <pc:sldMk cId="725923677" sldId="283"/>
            <ac:picMk id="4" creationId="{7B9F829A-C700-676F-F578-96DB1D650F95}"/>
          </ac:picMkLst>
        </pc:picChg>
        <pc:picChg chg="add del">
          <ac:chgData name="HsinTing Tsai" userId="S::htsai3@stevens.edu::761f7afa-9b39-49f1-b29e-94fe688af1b0" providerId="AD" clId="Web-{B0D6E687-5B7A-E3DB-0368-ACAE44DAA053}" dt="2023-12-04T17:47:04.897" v="717"/>
          <ac:picMkLst>
            <pc:docMk/>
            <pc:sldMk cId="725923677" sldId="283"/>
            <ac:picMk id="5" creationId="{BF4F8FAA-A99B-E4FD-0CF7-04355B1E8033}"/>
          </ac:picMkLst>
        </pc:picChg>
        <pc:picChg chg="del">
          <ac:chgData name="HsinTing Tsai" userId="S::htsai3@stevens.edu::761f7afa-9b39-49f1-b29e-94fe688af1b0" providerId="AD" clId="Web-{B0D6E687-5B7A-E3DB-0368-ACAE44DAA053}" dt="2023-12-04T17:46:49.975" v="708"/>
          <ac:picMkLst>
            <pc:docMk/>
            <pc:sldMk cId="725923677" sldId="283"/>
            <ac:picMk id="8" creationId="{C8FF9BD1-5C58-DBBC-1046-D129B9819A39}"/>
          </ac:picMkLst>
        </pc:picChg>
      </pc:sldChg>
      <pc:sldChg chg="addSp delSp modSp ord modTransition">
        <pc:chgData name="HsinTing Tsai" userId="S::htsai3@stevens.edu::761f7afa-9b39-49f1-b29e-94fe688af1b0" providerId="AD" clId="Web-{B0D6E687-5B7A-E3DB-0368-ACAE44DAA053}" dt="2023-12-04T18:46:09.105" v="1472"/>
        <pc:sldMkLst>
          <pc:docMk/>
          <pc:sldMk cId="957016345" sldId="284"/>
        </pc:sldMkLst>
        <pc:spChg chg="mod">
          <ac:chgData name="HsinTing Tsai" userId="S::htsai3@stevens.edu::761f7afa-9b39-49f1-b29e-94fe688af1b0" providerId="AD" clId="Web-{B0D6E687-5B7A-E3DB-0368-ACAE44DAA053}" dt="2023-12-04T18:36:15.562" v="1317" actId="1076"/>
          <ac:spMkLst>
            <pc:docMk/>
            <pc:sldMk cId="957016345" sldId="284"/>
            <ac:spMk id="4" creationId="{BB65BD4C-7E96-141F-8E57-AA6373341C6A}"/>
          </ac:spMkLst>
        </pc:spChg>
        <pc:spChg chg="add mod">
          <ac:chgData name="HsinTing Tsai" userId="S::htsai3@stevens.edu::761f7afa-9b39-49f1-b29e-94fe688af1b0" providerId="AD" clId="Web-{B0D6E687-5B7A-E3DB-0368-ACAE44DAA053}" dt="2023-12-04T18:19:20.918" v="1007" actId="1076"/>
          <ac:spMkLst>
            <pc:docMk/>
            <pc:sldMk cId="957016345" sldId="284"/>
            <ac:spMk id="6" creationId="{33F935EF-D8D2-5AA9-F6B8-4B9A2DDC5199}"/>
          </ac:spMkLst>
        </pc:spChg>
        <pc:spChg chg="mod">
          <ac:chgData name="HsinTing Tsai" userId="S::htsai3@stevens.edu::761f7afa-9b39-49f1-b29e-94fe688af1b0" providerId="AD" clId="Web-{B0D6E687-5B7A-E3DB-0368-ACAE44DAA053}" dt="2023-12-04T18:01:05.991" v="901" actId="20577"/>
          <ac:spMkLst>
            <pc:docMk/>
            <pc:sldMk cId="957016345" sldId="284"/>
            <ac:spMk id="7" creationId="{827464FB-6F9B-25FF-F754-936C0A06240F}"/>
          </ac:spMkLst>
        </pc:spChg>
        <pc:picChg chg="del">
          <ac:chgData name="HsinTing Tsai" userId="S::htsai3@stevens.edu::761f7afa-9b39-49f1-b29e-94fe688af1b0" providerId="AD" clId="Web-{B0D6E687-5B7A-E3DB-0368-ACAE44DAA053}" dt="2023-12-04T17:52:03.981" v="759"/>
          <ac:picMkLst>
            <pc:docMk/>
            <pc:sldMk cId="957016345" sldId="284"/>
            <ac:picMk id="9" creationId="{44A1E959-86AD-66F7-8A96-966E96140084}"/>
          </ac:picMkLst>
        </pc:picChg>
      </pc:sldChg>
      <pc:sldChg chg="addSp delSp modSp ord modTransition">
        <pc:chgData name="HsinTing Tsai" userId="S::htsai3@stevens.edu::761f7afa-9b39-49f1-b29e-94fe688af1b0" providerId="AD" clId="Web-{B0D6E687-5B7A-E3DB-0368-ACAE44DAA053}" dt="2023-12-04T18:46:09.105" v="1432"/>
        <pc:sldMkLst>
          <pc:docMk/>
          <pc:sldMk cId="103681605" sldId="285"/>
        </pc:sldMkLst>
        <pc:spChg chg="add mod">
          <ac:chgData name="HsinTing Tsai" userId="S::htsai3@stevens.edu::761f7afa-9b39-49f1-b29e-94fe688af1b0" providerId="AD" clId="Web-{B0D6E687-5B7A-E3DB-0368-ACAE44DAA053}" dt="2023-12-04T18:19:30.262" v="1009" actId="1076"/>
          <ac:spMkLst>
            <pc:docMk/>
            <pc:sldMk cId="103681605" sldId="285"/>
            <ac:spMk id="6" creationId="{8517702A-45AA-A455-AA81-7491AA1F7CCE}"/>
          </ac:spMkLst>
        </pc:spChg>
        <pc:spChg chg="mod">
          <ac:chgData name="HsinTing Tsai" userId="S::htsai3@stevens.edu::761f7afa-9b39-49f1-b29e-94fe688af1b0" providerId="AD" clId="Web-{B0D6E687-5B7A-E3DB-0368-ACAE44DAA053}" dt="2023-12-04T18:02:51.290" v="928" actId="1076"/>
          <ac:spMkLst>
            <pc:docMk/>
            <pc:sldMk cId="103681605" sldId="285"/>
            <ac:spMk id="11" creationId="{6DB48997-D5A8-CE9E-8938-D994DD5BA7F5}"/>
          </ac:spMkLst>
        </pc:spChg>
        <pc:picChg chg="del">
          <ac:chgData name="HsinTing Tsai" userId="S::htsai3@stevens.edu::761f7afa-9b39-49f1-b29e-94fe688af1b0" providerId="AD" clId="Web-{B0D6E687-5B7A-E3DB-0368-ACAE44DAA053}" dt="2023-12-04T18:00:18.412" v="885"/>
          <ac:picMkLst>
            <pc:docMk/>
            <pc:sldMk cId="103681605" sldId="285"/>
            <ac:picMk id="3" creationId="{A841964E-C05C-EC32-2526-FE19D4268957}"/>
          </ac:picMkLst>
        </pc:picChg>
        <pc:picChg chg="del">
          <ac:chgData name="HsinTing Tsai" userId="S::htsai3@stevens.edu::761f7afa-9b39-49f1-b29e-94fe688af1b0" providerId="AD" clId="Web-{B0D6E687-5B7A-E3DB-0368-ACAE44DAA053}" dt="2023-12-04T18:00:17.272" v="884"/>
          <ac:picMkLst>
            <pc:docMk/>
            <pc:sldMk cId="103681605" sldId="285"/>
            <ac:picMk id="4" creationId="{6709C777-0F75-C1E0-4A9E-C2AF4CD18A8D}"/>
          </ac:picMkLst>
        </pc:picChg>
      </pc:sldChg>
      <pc:sldChg chg="modTransition">
        <pc:chgData name="HsinTing Tsai" userId="S::htsai3@stevens.edu::761f7afa-9b39-49f1-b29e-94fe688af1b0" providerId="AD" clId="Web-{B0D6E687-5B7A-E3DB-0368-ACAE44DAA053}" dt="2023-12-04T18:46:09.105" v="1459"/>
        <pc:sldMkLst>
          <pc:docMk/>
          <pc:sldMk cId="1235277335" sldId="286"/>
        </pc:sldMkLst>
      </pc:sldChg>
      <pc:sldChg chg="modTransition">
        <pc:chgData name="HsinTing Tsai" userId="S::htsai3@stevens.edu::761f7afa-9b39-49f1-b29e-94fe688af1b0" providerId="AD" clId="Web-{B0D6E687-5B7A-E3DB-0368-ACAE44DAA053}" dt="2023-12-04T18:46:09.105" v="1460"/>
        <pc:sldMkLst>
          <pc:docMk/>
          <pc:sldMk cId="1553234064" sldId="287"/>
        </pc:sldMkLst>
      </pc:sldChg>
      <pc:sldChg chg="modTransition">
        <pc:chgData name="HsinTing Tsai" userId="S::htsai3@stevens.edu::761f7afa-9b39-49f1-b29e-94fe688af1b0" providerId="AD" clId="Web-{B0D6E687-5B7A-E3DB-0368-ACAE44DAA053}" dt="2023-12-04T18:46:09.105" v="1461"/>
        <pc:sldMkLst>
          <pc:docMk/>
          <pc:sldMk cId="481173742" sldId="288"/>
        </pc:sldMkLst>
      </pc:sldChg>
      <pc:sldChg chg="modTransition">
        <pc:chgData name="HsinTing Tsai" userId="S::htsai3@stevens.edu::761f7afa-9b39-49f1-b29e-94fe688af1b0" providerId="AD" clId="Web-{B0D6E687-5B7A-E3DB-0368-ACAE44DAA053}" dt="2023-12-04T18:46:09.105" v="1462"/>
        <pc:sldMkLst>
          <pc:docMk/>
          <pc:sldMk cId="2529845350" sldId="289"/>
        </pc:sldMkLst>
      </pc:sldChg>
      <pc:sldChg chg="modTransition">
        <pc:chgData name="HsinTing Tsai" userId="S::htsai3@stevens.edu::761f7afa-9b39-49f1-b29e-94fe688af1b0" providerId="AD" clId="Web-{B0D6E687-5B7A-E3DB-0368-ACAE44DAA053}" dt="2023-12-04T18:46:09.105" v="1464"/>
        <pc:sldMkLst>
          <pc:docMk/>
          <pc:sldMk cId="3183324692" sldId="290"/>
        </pc:sldMkLst>
      </pc:sldChg>
      <pc:sldChg chg="modTransition">
        <pc:chgData name="HsinTing Tsai" userId="S::htsai3@stevens.edu::761f7afa-9b39-49f1-b29e-94fe688af1b0" providerId="AD" clId="Web-{B0D6E687-5B7A-E3DB-0368-ACAE44DAA053}" dt="2023-12-04T18:46:09.105" v="1465"/>
        <pc:sldMkLst>
          <pc:docMk/>
          <pc:sldMk cId="3099698716" sldId="291"/>
        </pc:sldMkLst>
      </pc:sldChg>
      <pc:sldChg chg="modTransition">
        <pc:chgData name="HsinTing Tsai" userId="S::htsai3@stevens.edu::761f7afa-9b39-49f1-b29e-94fe688af1b0" providerId="AD" clId="Web-{B0D6E687-5B7A-E3DB-0368-ACAE44DAA053}" dt="2023-12-04T18:46:09.105" v="1466"/>
        <pc:sldMkLst>
          <pc:docMk/>
          <pc:sldMk cId="1071761915" sldId="292"/>
        </pc:sldMkLst>
      </pc:sldChg>
      <pc:sldChg chg="modTransition">
        <pc:chgData name="HsinTing Tsai" userId="S::htsai3@stevens.edu::761f7afa-9b39-49f1-b29e-94fe688af1b0" providerId="AD" clId="Web-{B0D6E687-5B7A-E3DB-0368-ACAE44DAA053}" dt="2023-12-04T18:46:09.105" v="1454"/>
        <pc:sldMkLst>
          <pc:docMk/>
          <pc:sldMk cId="2856140902" sldId="293"/>
        </pc:sldMkLst>
      </pc:sldChg>
      <pc:sldChg chg="modTransition">
        <pc:chgData name="HsinTing Tsai" userId="S::htsai3@stevens.edu::761f7afa-9b39-49f1-b29e-94fe688af1b0" providerId="AD" clId="Web-{B0D6E687-5B7A-E3DB-0368-ACAE44DAA053}" dt="2023-12-04T18:46:09.105" v="1463"/>
        <pc:sldMkLst>
          <pc:docMk/>
          <pc:sldMk cId="1644833120" sldId="294"/>
        </pc:sldMkLst>
      </pc:sldChg>
      <pc:sldChg chg="addSp delSp modSp new del mod setBg addAnim delAnim setClrOvrMap">
        <pc:chgData name="HsinTing Tsai" userId="S::htsai3@stevens.edu::761f7afa-9b39-49f1-b29e-94fe688af1b0" providerId="AD" clId="Web-{B0D6E687-5B7A-E3DB-0368-ACAE44DAA053}" dt="2023-12-04T16:39:18.180" v="114"/>
        <pc:sldMkLst>
          <pc:docMk/>
          <pc:sldMk cId="1791715342" sldId="295"/>
        </pc:sldMkLst>
        <pc:spChg chg="mod">
          <ac:chgData name="HsinTing Tsai" userId="S::htsai3@stevens.edu::761f7afa-9b39-49f1-b29e-94fe688af1b0" providerId="AD" clId="Web-{B0D6E687-5B7A-E3DB-0368-ACAE44DAA053}" dt="2023-12-04T16:36:28.005" v="101" actId="20577"/>
          <ac:spMkLst>
            <pc:docMk/>
            <pc:sldMk cId="1791715342" sldId="295"/>
            <ac:spMk id="2" creationId="{EEB950C0-B743-DC47-8661-2339E7D4F2F6}"/>
          </ac:spMkLst>
        </pc:spChg>
        <pc:spChg chg="del">
          <ac:chgData name="HsinTing Tsai" userId="S::htsai3@stevens.edu::761f7afa-9b39-49f1-b29e-94fe688af1b0" providerId="AD" clId="Web-{B0D6E687-5B7A-E3DB-0368-ACAE44DAA053}" dt="2023-12-04T16:23:40.100" v="3"/>
          <ac:spMkLst>
            <pc:docMk/>
            <pc:sldMk cId="1791715342" sldId="295"/>
            <ac:spMk id="3" creationId="{6818E436-07D4-912D-6A4D-8ED8346C9292}"/>
          </ac:spMkLst>
        </pc:spChg>
        <pc:spChg chg="add del">
          <ac:chgData name="HsinTing Tsai" userId="S::htsai3@stevens.edu::761f7afa-9b39-49f1-b29e-94fe688af1b0" providerId="AD" clId="Web-{B0D6E687-5B7A-E3DB-0368-ACAE44DAA053}" dt="2023-12-04T16:24:55.695" v="15"/>
          <ac:spMkLst>
            <pc:docMk/>
            <pc:sldMk cId="1791715342" sldId="295"/>
            <ac:spMk id="9" creationId="{71B2258F-86CA-4D4D-8270-BC05FCDEBFB3}"/>
          </ac:spMkLst>
        </pc:spChg>
        <pc:picChg chg="add mod">
          <ac:chgData name="HsinTing Tsai" userId="S::htsai3@stevens.edu::761f7afa-9b39-49f1-b29e-94fe688af1b0" providerId="AD" clId="Web-{B0D6E687-5B7A-E3DB-0368-ACAE44DAA053}" dt="2023-12-04T16:24:55.695" v="15"/>
          <ac:picMkLst>
            <pc:docMk/>
            <pc:sldMk cId="1791715342" sldId="295"/>
            <ac:picMk id="5" creationId="{9E2D2EED-7ABE-D6BB-DD0E-9C9559DE96BF}"/>
          </ac:picMkLst>
        </pc:picChg>
      </pc:sldChg>
      <pc:sldChg chg="addSp delSp modSp new mod ord setBg addAnim">
        <pc:chgData name="HsinTing Tsai" userId="S::htsai3@stevens.edu::761f7afa-9b39-49f1-b29e-94fe688af1b0" providerId="AD" clId="Web-{B0D6E687-5B7A-E3DB-0368-ACAE44DAA053}" dt="2023-12-04T18:34:05.732" v="1291" actId="20577"/>
        <pc:sldMkLst>
          <pc:docMk/>
          <pc:sldMk cId="1451359578" sldId="296"/>
        </pc:sldMkLst>
        <pc:spChg chg="mod">
          <ac:chgData name="HsinTing Tsai" userId="S::htsai3@stevens.edu::761f7afa-9b39-49f1-b29e-94fe688af1b0" providerId="AD" clId="Web-{B0D6E687-5B7A-E3DB-0368-ACAE44DAA053}" dt="2023-12-04T18:34:05.732" v="1291" actId="20577"/>
          <ac:spMkLst>
            <pc:docMk/>
            <pc:sldMk cId="1451359578" sldId="296"/>
            <ac:spMk id="2" creationId="{A37CD49D-10B1-19EB-3098-5EE06926A2A7}"/>
          </ac:spMkLst>
        </pc:spChg>
        <pc:spChg chg="del">
          <ac:chgData name="HsinTing Tsai" userId="S::htsai3@stevens.edu::761f7afa-9b39-49f1-b29e-94fe688af1b0" providerId="AD" clId="Web-{B0D6E687-5B7A-E3DB-0368-ACAE44DAA053}" dt="2023-12-04T16:25:59.852" v="24"/>
          <ac:spMkLst>
            <pc:docMk/>
            <pc:sldMk cId="1451359578" sldId="296"/>
            <ac:spMk id="3" creationId="{0478B364-7E2F-DA37-548F-26D4A8C5D54C}"/>
          </ac:spMkLst>
        </pc:spChg>
        <pc:spChg chg="add del">
          <ac:chgData name="HsinTing Tsai" userId="S::htsai3@stevens.edu::761f7afa-9b39-49f1-b29e-94fe688af1b0" providerId="AD" clId="Web-{B0D6E687-5B7A-E3DB-0368-ACAE44DAA053}" dt="2023-12-04T16:27:26.260" v="49"/>
          <ac:spMkLst>
            <pc:docMk/>
            <pc:sldMk cId="1451359578" sldId="296"/>
            <ac:spMk id="9" creationId="{C1DD1A8A-57D5-4A81-AD04-532B043C5611}"/>
          </ac:spMkLst>
        </pc:spChg>
        <pc:spChg chg="add del">
          <ac:chgData name="HsinTing Tsai" userId="S::htsai3@stevens.edu::761f7afa-9b39-49f1-b29e-94fe688af1b0" providerId="AD" clId="Web-{B0D6E687-5B7A-E3DB-0368-ACAE44DAA053}" dt="2023-12-04T16:27:26.260" v="49"/>
          <ac:spMkLst>
            <pc:docMk/>
            <pc:sldMk cId="1451359578" sldId="296"/>
            <ac:spMk id="11" creationId="{007891EC-4501-44ED-A8C8-B11B6DB767AB}"/>
          </ac:spMkLst>
        </pc:spChg>
        <pc:spChg chg="add">
          <ac:chgData name="HsinTing Tsai" userId="S::htsai3@stevens.edu::761f7afa-9b39-49f1-b29e-94fe688af1b0" providerId="AD" clId="Web-{B0D6E687-5B7A-E3DB-0368-ACAE44DAA053}" dt="2023-12-04T16:27:26.260" v="49"/>
          <ac:spMkLst>
            <pc:docMk/>
            <pc:sldMk cId="1451359578" sldId="296"/>
            <ac:spMk id="16" creationId="{657F69E0-C4B0-4BEC-A689-4F8D877F05D4}"/>
          </ac:spMkLst>
        </pc:spChg>
        <pc:spChg chg="add">
          <ac:chgData name="HsinTing Tsai" userId="S::htsai3@stevens.edu::761f7afa-9b39-49f1-b29e-94fe688af1b0" providerId="AD" clId="Web-{B0D6E687-5B7A-E3DB-0368-ACAE44DAA053}" dt="2023-12-04T16:27:26.260" v="49"/>
          <ac:spMkLst>
            <pc:docMk/>
            <pc:sldMk cId="1451359578" sldId="296"/>
            <ac:spMk id="18" creationId="{9F6380B4-6A1C-481E-8408-B4E6C75B9B81}"/>
          </ac:spMkLst>
        </pc:spChg>
        <pc:picChg chg="add mod">
          <ac:chgData name="HsinTing Tsai" userId="S::htsai3@stevens.edu::761f7afa-9b39-49f1-b29e-94fe688af1b0" providerId="AD" clId="Web-{B0D6E687-5B7A-E3DB-0368-ACAE44DAA053}" dt="2023-12-04T16:27:26.260" v="49"/>
          <ac:picMkLst>
            <pc:docMk/>
            <pc:sldMk cId="1451359578" sldId="296"/>
            <ac:picMk id="5" creationId="{8CC520BB-23CC-0440-D22A-66C2BE6814EC}"/>
          </ac:picMkLst>
        </pc:picChg>
      </pc:sldChg>
      <pc:sldChg chg="modSp new del">
        <pc:chgData name="HsinTing Tsai" userId="S::htsai3@stevens.edu::761f7afa-9b39-49f1-b29e-94fe688af1b0" providerId="AD" clId="Web-{B0D6E687-5B7A-E3DB-0368-ACAE44DAA053}" dt="2023-12-04T18:00:06.740" v="883"/>
        <pc:sldMkLst>
          <pc:docMk/>
          <pc:sldMk cId="2205377333" sldId="297"/>
        </pc:sldMkLst>
        <pc:spChg chg="mod">
          <ac:chgData name="HsinTing Tsai" userId="S::htsai3@stevens.edu::761f7afa-9b39-49f1-b29e-94fe688af1b0" providerId="AD" clId="Web-{B0D6E687-5B7A-E3DB-0368-ACAE44DAA053}" dt="2023-12-04T17:43:37.128" v="686" actId="20577"/>
          <ac:spMkLst>
            <pc:docMk/>
            <pc:sldMk cId="2205377333" sldId="297"/>
            <ac:spMk id="2" creationId="{7870AB47-C43C-B14F-F8F6-E566E89BF903}"/>
          </ac:spMkLst>
        </pc:spChg>
        <pc:spChg chg="mod">
          <ac:chgData name="HsinTing Tsai" userId="S::htsai3@stevens.edu::761f7afa-9b39-49f1-b29e-94fe688af1b0" providerId="AD" clId="Web-{B0D6E687-5B7A-E3DB-0368-ACAE44DAA053}" dt="2023-12-04T17:34:50.868" v="572" actId="20577"/>
          <ac:spMkLst>
            <pc:docMk/>
            <pc:sldMk cId="2205377333" sldId="297"/>
            <ac:spMk id="3" creationId="{78B1EBA2-F8DB-E218-4924-AF5A2C7B1FF6}"/>
          </ac:spMkLst>
        </pc:spChg>
      </pc:sldChg>
      <pc:sldChg chg="delSp modSp add ord replId modTransition">
        <pc:chgData name="HsinTing Tsai" userId="S::htsai3@stevens.edu::761f7afa-9b39-49f1-b29e-94fe688af1b0" providerId="AD" clId="Web-{B0D6E687-5B7A-E3DB-0368-ACAE44DAA053}" dt="2023-12-04T18:46:09.105" v="1470"/>
        <pc:sldMkLst>
          <pc:docMk/>
          <pc:sldMk cId="3384337587" sldId="298"/>
        </pc:sldMkLst>
        <pc:spChg chg="mod">
          <ac:chgData name="HsinTing Tsai" userId="S::htsai3@stevens.edu::761f7afa-9b39-49f1-b29e-94fe688af1b0" providerId="AD" clId="Web-{B0D6E687-5B7A-E3DB-0368-ACAE44DAA053}" dt="2023-12-04T18:16:58.915" v="976" actId="20577"/>
          <ac:spMkLst>
            <pc:docMk/>
            <pc:sldMk cId="3384337587" sldId="298"/>
            <ac:spMk id="2" creationId="{C186A21F-23E0-061E-053E-F2AA7E101AA9}"/>
          </ac:spMkLst>
        </pc:spChg>
        <pc:picChg chg="del mod">
          <ac:chgData name="HsinTing Tsai" userId="S::htsai3@stevens.edu::761f7afa-9b39-49f1-b29e-94fe688af1b0" providerId="AD" clId="Web-{B0D6E687-5B7A-E3DB-0368-ACAE44DAA053}" dt="2023-12-04T17:19:40.210" v="460"/>
          <ac:picMkLst>
            <pc:docMk/>
            <pc:sldMk cId="3384337587" sldId="298"/>
            <ac:picMk id="3" creationId="{69F95576-3BE2-3A4C-38C8-AFCCD02C8F67}"/>
          </ac:picMkLst>
        </pc:picChg>
        <pc:picChg chg="del">
          <ac:chgData name="HsinTing Tsai" userId="S::htsai3@stevens.edu::761f7afa-9b39-49f1-b29e-94fe688af1b0" providerId="AD" clId="Web-{B0D6E687-5B7A-E3DB-0368-ACAE44DAA053}" dt="2023-12-04T17:21:22.149" v="464"/>
          <ac:picMkLst>
            <pc:docMk/>
            <pc:sldMk cId="3384337587" sldId="298"/>
            <ac:picMk id="5" creationId="{8435A86B-FA75-035E-855A-F80E31D56FE0}"/>
          </ac:picMkLst>
        </pc:picChg>
      </pc:sldChg>
      <pc:sldChg chg="addSp delSp modSp add mod ord replId modTransition setBg">
        <pc:chgData name="HsinTing Tsai" userId="S::htsai3@stevens.edu::761f7afa-9b39-49f1-b29e-94fe688af1b0" providerId="AD" clId="Web-{B0D6E687-5B7A-E3DB-0368-ACAE44DAA053}" dt="2023-12-04T18:46:09.105" v="1467"/>
        <pc:sldMkLst>
          <pc:docMk/>
          <pc:sldMk cId="1961874811" sldId="299"/>
        </pc:sldMkLst>
        <pc:spChg chg="mod">
          <ac:chgData name="HsinTing Tsai" userId="S::htsai3@stevens.edu::761f7afa-9b39-49f1-b29e-94fe688af1b0" providerId="AD" clId="Web-{B0D6E687-5B7A-E3DB-0368-ACAE44DAA053}" dt="2023-12-04T17:22:25.213" v="473" actId="20577"/>
          <ac:spMkLst>
            <pc:docMk/>
            <pc:sldMk cId="1961874811" sldId="299"/>
            <ac:spMk id="4" creationId="{2A1C8246-EFCA-C4E4-3FD7-B04473C60516}"/>
          </ac:spMkLst>
        </pc:spChg>
        <pc:spChg chg="mod">
          <ac:chgData name="HsinTing Tsai" userId="S::htsai3@stevens.edu::761f7afa-9b39-49f1-b29e-94fe688af1b0" providerId="AD" clId="Web-{B0D6E687-5B7A-E3DB-0368-ACAE44DAA053}" dt="2023-12-04T18:34:48.076" v="1293" actId="20577"/>
          <ac:spMkLst>
            <pc:docMk/>
            <pc:sldMk cId="1961874811" sldId="299"/>
            <ac:spMk id="5" creationId="{FD2A4BAE-8759-EEAF-17D5-487B4A3D6061}"/>
          </ac:spMkLst>
        </pc:spChg>
        <pc:spChg chg="add del">
          <ac:chgData name="HsinTing Tsai" userId="S::htsai3@stevens.edu::761f7afa-9b39-49f1-b29e-94fe688af1b0" providerId="AD" clId="Web-{B0D6E687-5B7A-E3DB-0368-ACAE44DAA053}" dt="2023-12-04T16:43:28.700" v="150"/>
          <ac:spMkLst>
            <pc:docMk/>
            <pc:sldMk cId="1961874811" sldId="299"/>
            <ac:spMk id="10" creationId="{04812C46-200A-4DEB-A05E-3ED6C68C2387}"/>
          </ac:spMkLst>
        </pc:spChg>
        <pc:spChg chg="add del">
          <ac:chgData name="HsinTing Tsai" userId="S::htsai3@stevens.edu::761f7afa-9b39-49f1-b29e-94fe688af1b0" providerId="AD" clId="Web-{B0D6E687-5B7A-E3DB-0368-ACAE44DAA053}" dt="2023-12-04T16:43:28.700" v="150"/>
          <ac:spMkLst>
            <pc:docMk/>
            <pc:sldMk cId="1961874811" sldId="299"/>
            <ac:spMk id="12" creationId="{D1EA859B-E555-4109-94F3-6700E046E008}"/>
          </ac:spMkLst>
        </pc:spChg>
        <pc:picChg chg="mod">
          <ac:chgData name="HsinTing Tsai" userId="S::htsai3@stevens.edu::761f7afa-9b39-49f1-b29e-94fe688af1b0" providerId="AD" clId="Web-{B0D6E687-5B7A-E3DB-0368-ACAE44DAA053}" dt="2023-12-04T16:43:28.700" v="150"/>
          <ac:picMkLst>
            <pc:docMk/>
            <pc:sldMk cId="1961874811" sldId="299"/>
            <ac:picMk id="3" creationId="{2A1560BF-BF6B-D7DA-B69F-74F0294C3ED9}"/>
          </ac:picMkLst>
        </pc:picChg>
        <pc:picChg chg="del">
          <ac:chgData name="HsinTing Tsai" userId="S::htsai3@stevens.edu::761f7afa-9b39-49f1-b29e-94fe688af1b0" providerId="AD" clId="Web-{B0D6E687-5B7A-E3DB-0368-ACAE44DAA053}" dt="2023-12-04T16:42:48.496" v="148"/>
          <ac:picMkLst>
            <pc:docMk/>
            <pc:sldMk cId="1961874811" sldId="299"/>
            <ac:picMk id="6" creationId="{FF30E6E0-9937-82D7-1802-6DBEDD22BF3C}"/>
          </ac:picMkLst>
        </pc:picChg>
      </pc:sldChg>
      <pc:sldChg chg="addSp delSp modSp new del mod setBg">
        <pc:chgData name="HsinTing Tsai" userId="S::htsai3@stevens.edu::761f7afa-9b39-49f1-b29e-94fe688af1b0" providerId="AD" clId="Web-{B0D6E687-5B7A-E3DB-0368-ACAE44DAA053}" dt="2023-12-04T16:36:25.442" v="97"/>
        <pc:sldMkLst>
          <pc:docMk/>
          <pc:sldMk cId="1665671903" sldId="300"/>
        </pc:sldMkLst>
        <pc:spChg chg="mod">
          <ac:chgData name="HsinTing Tsai" userId="S::htsai3@stevens.edu::761f7afa-9b39-49f1-b29e-94fe688af1b0" providerId="AD" clId="Web-{B0D6E687-5B7A-E3DB-0368-ACAE44DAA053}" dt="2023-12-04T16:36:24.130" v="96" actId="20577"/>
          <ac:spMkLst>
            <pc:docMk/>
            <pc:sldMk cId="1665671903" sldId="300"/>
            <ac:spMk id="2" creationId="{190E17F5-D644-FEA2-52C2-3CB5F2CF290A}"/>
          </ac:spMkLst>
        </pc:spChg>
        <pc:spChg chg="add del">
          <ac:chgData name="HsinTing Tsai" userId="S::htsai3@stevens.edu::761f7afa-9b39-49f1-b29e-94fe688af1b0" providerId="AD" clId="Web-{B0D6E687-5B7A-E3DB-0368-ACAE44DAA053}" dt="2023-12-04T16:36:22.989" v="82"/>
          <ac:spMkLst>
            <pc:docMk/>
            <pc:sldMk cId="1665671903" sldId="300"/>
            <ac:spMk id="3" creationId="{A6E1B015-EC29-5AA1-166A-DDB56D0FB225}"/>
          </ac:spMkLst>
        </pc:spChg>
        <pc:spChg chg="add del">
          <ac:chgData name="HsinTing Tsai" userId="S::htsai3@stevens.edu::761f7afa-9b39-49f1-b29e-94fe688af1b0" providerId="AD" clId="Web-{B0D6E687-5B7A-E3DB-0368-ACAE44DAA053}" dt="2023-12-04T16:36:22.989" v="82"/>
          <ac:spMkLst>
            <pc:docMk/>
            <pc:sldMk cId="1665671903" sldId="300"/>
            <ac:spMk id="9" creationId="{C1DD1A8A-57D5-4A81-AD04-532B043C5611}"/>
          </ac:spMkLst>
        </pc:spChg>
        <pc:spChg chg="add del">
          <ac:chgData name="HsinTing Tsai" userId="S::htsai3@stevens.edu::761f7afa-9b39-49f1-b29e-94fe688af1b0" providerId="AD" clId="Web-{B0D6E687-5B7A-E3DB-0368-ACAE44DAA053}" dt="2023-12-04T16:36:22.989" v="82"/>
          <ac:spMkLst>
            <pc:docMk/>
            <pc:sldMk cId="1665671903" sldId="300"/>
            <ac:spMk id="11" creationId="{007891EC-4501-44ED-A8C8-B11B6DB767AB}"/>
          </ac:spMkLst>
        </pc:spChg>
        <pc:picChg chg="add del">
          <ac:chgData name="HsinTing Tsai" userId="S::htsai3@stevens.edu::761f7afa-9b39-49f1-b29e-94fe688af1b0" providerId="AD" clId="Web-{B0D6E687-5B7A-E3DB-0368-ACAE44DAA053}" dt="2023-12-04T16:36:22.989" v="82"/>
          <ac:picMkLst>
            <pc:docMk/>
            <pc:sldMk cId="1665671903" sldId="300"/>
            <ac:picMk id="5" creationId="{225CAA0C-FAE7-D6B9-75E7-C587231881FE}"/>
          </ac:picMkLst>
        </pc:picChg>
      </pc:sldChg>
      <pc:sldChg chg="addSp delSp modSp new mod setBg addAnim delAnim">
        <pc:chgData name="HsinTing Tsai" userId="S::htsai3@stevens.edu::761f7afa-9b39-49f1-b29e-94fe688af1b0" providerId="AD" clId="Web-{B0D6E687-5B7A-E3DB-0368-ACAE44DAA053}" dt="2023-12-04T16:39:28.711" v="116"/>
        <pc:sldMkLst>
          <pc:docMk/>
          <pc:sldMk cId="3106516144" sldId="300"/>
        </pc:sldMkLst>
        <pc:spChg chg="del">
          <ac:chgData name="HsinTing Tsai" userId="S::htsai3@stevens.edu::761f7afa-9b39-49f1-b29e-94fe688af1b0" providerId="AD" clId="Web-{B0D6E687-5B7A-E3DB-0368-ACAE44DAA053}" dt="2023-12-04T16:38:20.898" v="107"/>
          <ac:spMkLst>
            <pc:docMk/>
            <pc:sldMk cId="3106516144" sldId="300"/>
            <ac:spMk id="2" creationId="{DD4F8C22-274C-067E-C74D-CD9B39BAD79C}"/>
          </ac:spMkLst>
        </pc:spChg>
        <pc:spChg chg="del">
          <ac:chgData name="HsinTing Tsai" userId="S::htsai3@stevens.edu::761f7afa-9b39-49f1-b29e-94fe688af1b0" providerId="AD" clId="Web-{B0D6E687-5B7A-E3DB-0368-ACAE44DAA053}" dt="2023-12-04T16:38:03.600" v="103"/>
          <ac:spMkLst>
            <pc:docMk/>
            <pc:sldMk cId="3106516144" sldId="300"/>
            <ac:spMk id="3" creationId="{6CC814E7-6804-1973-B545-1A41A0C5C0AE}"/>
          </ac:spMkLst>
        </pc:spChg>
        <pc:spChg chg="add del">
          <ac:chgData name="HsinTing Tsai" userId="S::htsai3@stevens.edu::761f7afa-9b39-49f1-b29e-94fe688af1b0" providerId="AD" clId="Web-{B0D6E687-5B7A-E3DB-0368-ACAE44DAA053}" dt="2023-12-04T16:38:49.648" v="108"/>
          <ac:spMkLst>
            <pc:docMk/>
            <pc:sldMk cId="3106516144" sldId="300"/>
            <ac:spMk id="6" creationId="{0F7DA632-C717-A2C7-57A6-CBDE3BB3AA98}"/>
          </ac:spMkLst>
        </pc:spChg>
        <pc:spChg chg="add mod">
          <ac:chgData name="HsinTing Tsai" userId="S::htsai3@stevens.edu::761f7afa-9b39-49f1-b29e-94fe688af1b0" providerId="AD" clId="Web-{B0D6E687-5B7A-E3DB-0368-ACAE44DAA053}" dt="2023-12-04T16:39:05.852" v="113" actId="20577"/>
          <ac:spMkLst>
            <pc:docMk/>
            <pc:sldMk cId="3106516144" sldId="300"/>
            <ac:spMk id="8" creationId="{4D2EE8EE-1D4B-6043-8046-CA5D43A147D0}"/>
          </ac:spMkLst>
        </pc:spChg>
        <pc:spChg chg="add del">
          <ac:chgData name="HsinTing Tsai" userId="S::htsai3@stevens.edu::761f7afa-9b39-49f1-b29e-94fe688af1b0" providerId="AD" clId="Web-{B0D6E687-5B7A-E3DB-0368-ACAE44DAA053}" dt="2023-12-04T16:39:28.711" v="116"/>
          <ac:spMkLst>
            <pc:docMk/>
            <pc:sldMk cId="3106516144" sldId="300"/>
            <ac:spMk id="10" creationId="{D8F35058-91D3-8D2C-622B-B415DEBFB8C7}"/>
          </ac:spMkLst>
        </pc:spChg>
        <pc:picChg chg="add del mod ord">
          <ac:chgData name="HsinTing Tsai" userId="S::htsai3@stevens.edu::761f7afa-9b39-49f1-b29e-94fe688af1b0" providerId="AD" clId="Web-{B0D6E687-5B7A-E3DB-0368-ACAE44DAA053}" dt="2023-12-04T16:38:09.241" v="105"/>
          <ac:picMkLst>
            <pc:docMk/>
            <pc:sldMk cId="3106516144" sldId="300"/>
            <ac:picMk id="4" creationId="{73F5AE27-2E49-2A6E-A1FC-68539C4635BF}"/>
          </ac:picMkLst>
        </pc:picChg>
      </pc:sldChg>
      <pc:sldChg chg="addSp delSp modSp add del ord replId">
        <pc:chgData name="HsinTing Tsai" userId="S::htsai3@stevens.edu::761f7afa-9b39-49f1-b29e-94fe688af1b0" providerId="AD" clId="Web-{B0D6E687-5B7A-E3DB-0368-ACAE44DAA053}" dt="2023-12-04T17:32:56.350" v="564"/>
        <pc:sldMkLst>
          <pc:docMk/>
          <pc:sldMk cId="1415912908" sldId="301"/>
        </pc:sldMkLst>
        <pc:spChg chg="mod">
          <ac:chgData name="HsinTing Tsai" userId="S::htsai3@stevens.edu::761f7afa-9b39-49f1-b29e-94fe688af1b0" providerId="AD" clId="Web-{B0D6E687-5B7A-E3DB-0368-ACAE44DAA053}" dt="2023-12-04T17:22:20.057" v="470" actId="20577"/>
          <ac:spMkLst>
            <pc:docMk/>
            <pc:sldMk cId="1415912908" sldId="301"/>
            <ac:spMk id="4" creationId="{2A1C8246-EFCA-C4E4-3FD7-B04473C60516}"/>
          </ac:spMkLst>
        </pc:spChg>
        <pc:spChg chg="mod">
          <ac:chgData name="HsinTing Tsai" userId="S::htsai3@stevens.edu::761f7afa-9b39-49f1-b29e-94fe688af1b0" providerId="AD" clId="Web-{B0D6E687-5B7A-E3DB-0368-ACAE44DAA053}" dt="2023-12-04T16:53:50.837" v="312" actId="20577"/>
          <ac:spMkLst>
            <pc:docMk/>
            <pc:sldMk cId="1415912908" sldId="301"/>
            <ac:spMk id="5" creationId="{FD2A4BAE-8759-EEAF-17D5-487B4A3D6061}"/>
          </ac:spMkLst>
        </pc:spChg>
        <pc:picChg chg="add mod">
          <ac:chgData name="HsinTing Tsai" userId="S::htsai3@stevens.edu::761f7afa-9b39-49f1-b29e-94fe688af1b0" providerId="AD" clId="Web-{B0D6E687-5B7A-E3DB-0368-ACAE44DAA053}" dt="2023-12-04T17:25:30.154" v="477" actId="1076"/>
          <ac:picMkLst>
            <pc:docMk/>
            <pc:sldMk cId="1415912908" sldId="301"/>
            <ac:picMk id="2" creationId="{5508ADDE-ECD2-11C4-2165-1DCB4477AF25}"/>
          </ac:picMkLst>
        </pc:picChg>
        <pc:picChg chg="del">
          <ac:chgData name="HsinTing Tsai" userId="S::htsai3@stevens.edu::761f7afa-9b39-49f1-b29e-94fe688af1b0" providerId="AD" clId="Web-{B0D6E687-5B7A-E3DB-0368-ACAE44DAA053}" dt="2023-12-04T17:23:51.262" v="475"/>
          <ac:picMkLst>
            <pc:docMk/>
            <pc:sldMk cId="1415912908" sldId="301"/>
            <ac:picMk id="3" creationId="{2A1560BF-BF6B-D7DA-B69F-74F0294C3ED9}"/>
          </ac:picMkLst>
        </pc:picChg>
      </pc:sldChg>
      <pc:sldChg chg="delSp add del replId">
        <pc:chgData name="HsinTing Tsai" userId="S::htsai3@stevens.edu::761f7afa-9b39-49f1-b29e-94fe688af1b0" providerId="AD" clId="Web-{B0D6E687-5B7A-E3DB-0368-ACAE44DAA053}" dt="2023-12-04T18:20:09.997" v="1037"/>
        <pc:sldMkLst>
          <pc:docMk/>
          <pc:sldMk cId="2369908705" sldId="302"/>
        </pc:sldMkLst>
        <pc:picChg chg="del">
          <ac:chgData name="HsinTing Tsai" userId="S::htsai3@stevens.edu::761f7afa-9b39-49f1-b29e-94fe688af1b0" providerId="AD" clId="Web-{B0D6E687-5B7A-E3DB-0368-ACAE44DAA053}" dt="2023-12-04T17:43:32.268" v="684"/>
          <ac:picMkLst>
            <pc:docMk/>
            <pc:sldMk cId="2369908705" sldId="302"/>
            <ac:picMk id="18" creationId="{43276719-78BE-7A21-E729-8DFD2107D40D}"/>
          </ac:picMkLst>
        </pc:picChg>
      </pc:sldChg>
      <pc:sldChg chg="add replId modTransition">
        <pc:chgData name="HsinTing Tsai" userId="S::htsai3@stevens.edu::761f7afa-9b39-49f1-b29e-94fe688af1b0" providerId="AD" clId="Web-{B0D6E687-5B7A-E3DB-0368-ACAE44DAA053}" dt="2023-12-04T18:46:09.105" v="1438"/>
        <pc:sldMkLst>
          <pc:docMk/>
          <pc:sldMk cId="277379219" sldId="303"/>
        </pc:sldMkLst>
      </pc:sldChg>
      <pc:sldChg chg="add replId modTransition">
        <pc:chgData name="HsinTing Tsai" userId="S::htsai3@stevens.edu::761f7afa-9b39-49f1-b29e-94fe688af1b0" providerId="AD" clId="Web-{B0D6E687-5B7A-E3DB-0368-ACAE44DAA053}" dt="2023-12-04T18:46:09.105" v="1435"/>
        <pc:sldMkLst>
          <pc:docMk/>
          <pc:sldMk cId="1162509507" sldId="304"/>
        </pc:sldMkLst>
      </pc:sldChg>
      <pc:sldChg chg="new del">
        <pc:chgData name="HsinTing Tsai" userId="S::htsai3@stevens.edu::761f7afa-9b39-49f1-b29e-94fe688af1b0" providerId="AD" clId="Web-{B0D6E687-5B7A-E3DB-0368-ACAE44DAA053}" dt="2023-12-04T17:39:52.139" v="652"/>
        <pc:sldMkLst>
          <pc:docMk/>
          <pc:sldMk cId="2070161894" sldId="304"/>
        </pc:sldMkLst>
      </pc:sldChg>
      <pc:sldChg chg="addSp modSp new del mod setBg">
        <pc:chgData name="HsinTing Tsai" userId="S::htsai3@stevens.edu::761f7afa-9b39-49f1-b29e-94fe688af1b0" providerId="AD" clId="Web-{B0D6E687-5B7A-E3DB-0368-ACAE44DAA053}" dt="2023-12-04T17:42:25.455" v="682"/>
        <pc:sldMkLst>
          <pc:docMk/>
          <pc:sldMk cId="3472645615" sldId="304"/>
        </pc:sldMkLst>
        <pc:spChg chg="add mod">
          <ac:chgData name="HsinTing Tsai" userId="S::htsai3@stevens.edu::761f7afa-9b39-49f1-b29e-94fe688af1b0" providerId="AD" clId="Web-{B0D6E687-5B7A-E3DB-0368-ACAE44DAA053}" dt="2023-12-04T17:41:33.829" v="674" actId="1076"/>
          <ac:spMkLst>
            <pc:docMk/>
            <pc:sldMk cId="3472645615" sldId="304"/>
            <ac:spMk id="2" creationId="{21C23686-3A75-46D0-4689-E693CA915A4A}"/>
          </ac:spMkLst>
        </pc:spChg>
        <pc:spChg chg="add mod">
          <ac:chgData name="HsinTing Tsai" userId="S::htsai3@stevens.edu::761f7afa-9b39-49f1-b29e-94fe688af1b0" providerId="AD" clId="Web-{B0D6E687-5B7A-E3DB-0368-ACAE44DAA053}" dt="2023-12-04T17:42:04.720" v="681" actId="20577"/>
          <ac:spMkLst>
            <pc:docMk/>
            <pc:sldMk cId="3472645615" sldId="304"/>
            <ac:spMk id="3" creationId="{CA39DE68-F7D3-F158-C146-8D28A085B3EE}"/>
          </ac:spMkLst>
        </pc:spChg>
        <pc:spChg chg="add">
          <ac:chgData name="HsinTing Tsai" userId="S::htsai3@stevens.edu::761f7afa-9b39-49f1-b29e-94fe688af1b0" providerId="AD" clId="Web-{B0D6E687-5B7A-E3DB-0368-ACAE44DAA053}" dt="2023-12-04T17:40:58.437" v="662"/>
          <ac:spMkLst>
            <pc:docMk/>
            <pc:sldMk cId="3472645615" sldId="304"/>
            <ac:spMk id="7" creationId="{3AC75B1D-4749-49A1-8553-FD296DD7CC9F}"/>
          </ac:spMkLst>
        </pc:spChg>
        <pc:spChg chg="add">
          <ac:chgData name="HsinTing Tsai" userId="S::htsai3@stevens.edu::761f7afa-9b39-49f1-b29e-94fe688af1b0" providerId="AD" clId="Web-{B0D6E687-5B7A-E3DB-0368-ACAE44DAA053}" dt="2023-12-04T17:40:58.437" v="662"/>
          <ac:spMkLst>
            <pc:docMk/>
            <pc:sldMk cId="3472645615" sldId="304"/>
            <ac:spMk id="9" creationId="{9A8ECCF6-3858-46C9-8F9F-C06506CC3F9F}"/>
          </ac:spMkLst>
        </pc:spChg>
      </pc:sldChg>
      <pc:sldChg chg="addSp delSp modSp add replId modTransition">
        <pc:chgData name="HsinTing Tsai" userId="S::htsai3@stevens.edu::761f7afa-9b39-49f1-b29e-94fe688af1b0" providerId="AD" clId="Web-{B0D6E687-5B7A-E3DB-0368-ACAE44DAA053}" dt="2023-12-04T18:46:09.105" v="1433"/>
        <pc:sldMkLst>
          <pc:docMk/>
          <pc:sldMk cId="524823099" sldId="305"/>
        </pc:sldMkLst>
        <pc:spChg chg="mod">
          <ac:chgData name="HsinTing Tsai" userId="S::htsai3@stevens.edu::761f7afa-9b39-49f1-b29e-94fe688af1b0" providerId="AD" clId="Web-{B0D6E687-5B7A-E3DB-0368-ACAE44DAA053}" dt="2023-12-04T18:38:38.752" v="1355" actId="1076"/>
          <ac:spMkLst>
            <pc:docMk/>
            <pc:sldMk cId="524823099" sldId="305"/>
            <ac:spMk id="4" creationId="{BB65BD4C-7E96-141F-8E57-AA6373341C6A}"/>
          </ac:spMkLst>
        </pc:spChg>
        <pc:spChg chg="add del mod">
          <ac:chgData name="HsinTing Tsai" userId="S::htsai3@stevens.edu::761f7afa-9b39-49f1-b29e-94fe688af1b0" providerId="AD" clId="Web-{B0D6E687-5B7A-E3DB-0368-ACAE44DAA053}" dt="2023-12-04T18:38:55.206" v="1364" actId="1076"/>
          <ac:spMkLst>
            <pc:docMk/>
            <pc:sldMk cId="524823099" sldId="305"/>
            <ac:spMk id="7" creationId="{827464FB-6F9B-25FF-F754-936C0A06240F}"/>
          </ac:spMkLst>
        </pc:spChg>
        <pc:picChg chg="del">
          <ac:chgData name="HsinTing Tsai" userId="S::htsai3@stevens.edu::761f7afa-9b39-49f1-b29e-94fe688af1b0" providerId="AD" clId="Web-{B0D6E687-5B7A-E3DB-0368-ACAE44DAA053}" dt="2023-12-04T17:58:56.239" v="855"/>
          <ac:picMkLst>
            <pc:docMk/>
            <pc:sldMk cId="524823099" sldId="305"/>
            <ac:picMk id="5" creationId="{DCBAB1BB-53D4-1EEA-57E3-79F3E92CDC8E}"/>
          </ac:picMkLst>
        </pc:picChg>
        <pc:picChg chg="del">
          <ac:chgData name="HsinTing Tsai" userId="S::htsai3@stevens.edu::761f7afa-9b39-49f1-b29e-94fe688af1b0" providerId="AD" clId="Web-{B0D6E687-5B7A-E3DB-0368-ACAE44DAA053}" dt="2023-12-04T17:58:57.426" v="856"/>
          <ac:picMkLst>
            <pc:docMk/>
            <pc:sldMk cId="524823099" sldId="305"/>
            <ac:picMk id="10" creationId="{011978DD-EFBA-FD7F-177D-5117C6E5247B}"/>
          </ac:picMkLst>
        </pc:picChg>
      </pc:sldChg>
      <pc:sldChg chg="add del replId">
        <pc:chgData name="HsinTing Tsai" userId="S::htsai3@stevens.edu::761f7afa-9b39-49f1-b29e-94fe688af1b0" providerId="AD" clId="Web-{B0D6E687-5B7A-E3DB-0368-ACAE44DAA053}" dt="2023-12-04T17:45:10.614" v="697"/>
        <pc:sldMkLst>
          <pc:docMk/>
          <pc:sldMk cId="731183212" sldId="305"/>
        </pc:sldMkLst>
      </pc:sldChg>
      <pc:sldChg chg="new del">
        <pc:chgData name="HsinTing Tsai" userId="S::htsai3@stevens.edu::761f7afa-9b39-49f1-b29e-94fe688af1b0" providerId="AD" clId="Web-{B0D6E687-5B7A-E3DB-0368-ACAE44DAA053}" dt="2023-12-04T17:40:02.858" v="655"/>
        <pc:sldMkLst>
          <pc:docMk/>
          <pc:sldMk cId="2416149811" sldId="305"/>
        </pc:sldMkLst>
      </pc:sldChg>
      <pc:sldChg chg="add del replId">
        <pc:chgData name="HsinTing Tsai" userId="S::htsai3@stevens.edu::761f7afa-9b39-49f1-b29e-94fe688af1b0" providerId="AD" clId="Web-{B0D6E687-5B7A-E3DB-0368-ACAE44DAA053}" dt="2023-12-04T17:51:08.949" v="749"/>
        <pc:sldMkLst>
          <pc:docMk/>
          <pc:sldMk cId="3392922145" sldId="305"/>
        </pc:sldMkLst>
      </pc:sldChg>
      <pc:sldChg chg="add del replId">
        <pc:chgData name="HsinTing Tsai" userId="S::htsai3@stevens.edu::761f7afa-9b39-49f1-b29e-94fe688af1b0" providerId="AD" clId="Web-{B0D6E687-5B7A-E3DB-0368-ACAE44DAA053}" dt="2023-12-04T17:45:30.880" v="699"/>
        <pc:sldMkLst>
          <pc:docMk/>
          <pc:sldMk cId="2014194732" sldId="306"/>
        </pc:sldMkLst>
      </pc:sldChg>
      <pc:sldChg chg="modSp add replId modTransition">
        <pc:chgData name="HsinTing Tsai" userId="S::htsai3@stevens.edu::761f7afa-9b39-49f1-b29e-94fe688af1b0" providerId="AD" clId="Web-{B0D6E687-5B7A-E3DB-0368-ACAE44DAA053}" dt="2023-12-04T18:46:09.105" v="1434"/>
        <pc:sldMkLst>
          <pc:docMk/>
          <pc:sldMk cId="2982126029" sldId="306"/>
        </pc:sldMkLst>
        <pc:spChg chg="mod">
          <ac:chgData name="HsinTing Tsai" userId="S::htsai3@stevens.edu::761f7afa-9b39-49f1-b29e-94fe688af1b0" providerId="AD" clId="Web-{B0D6E687-5B7A-E3DB-0368-ACAE44DAA053}" dt="2023-12-04T18:39:53.941" v="1394" actId="20577"/>
          <ac:spMkLst>
            <pc:docMk/>
            <pc:sldMk cId="2982126029" sldId="306"/>
            <ac:spMk id="4" creationId="{BB65BD4C-7E96-141F-8E57-AA6373341C6A}"/>
          </ac:spMkLst>
        </pc:spChg>
        <pc:spChg chg="mod">
          <ac:chgData name="HsinTing Tsai" userId="S::htsai3@stevens.edu::761f7afa-9b39-49f1-b29e-94fe688af1b0" providerId="AD" clId="Web-{B0D6E687-5B7A-E3DB-0368-ACAE44DAA053}" dt="2023-12-04T18:39:13.816" v="1386" actId="20577"/>
          <ac:spMkLst>
            <pc:docMk/>
            <pc:sldMk cId="2982126029" sldId="306"/>
            <ac:spMk id="7" creationId="{827464FB-6F9B-25FF-F754-936C0A06240F}"/>
          </ac:spMkLst>
        </pc:spChg>
      </pc:sldChg>
      <pc:sldChg chg="addSp modSp new mod setBg">
        <pc:chgData name="HsinTing Tsai" userId="S::htsai3@stevens.edu::761f7afa-9b39-49f1-b29e-94fe688af1b0" providerId="AD" clId="Web-{B0D6E687-5B7A-E3DB-0368-ACAE44DAA053}" dt="2023-12-04T18:42:19.241" v="1430" actId="1076"/>
        <pc:sldMkLst>
          <pc:docMk/>
          <pc:sldMk cId="4274903284" sldId="307"/>
        </pc:sldMkLst>
        <pc:spChg chg="add mod">
          <ac:chgData name="HsinTing Tsai" userId="S::htsai3@stevens.edu::761f7afa-9b39-49f1-b29e-94fe688af1b0" providerId="AD" clId="Web-{B0D6E687-5B7A-E3DB-0368-ACAE44DAA053}" dt="2023-12-04T18:42:19.241" v="1430" actId="1076"/>
          <ac:spMkLst>
            <pc:docMk/>
            <pc:sldMk cId="4274903284" sldId="307"/>
            <ac:spMk id="2" creationId="{983F266C-3B8B-5F43-06F1-F5E70A8DC885}"/>
          </ac:spMkLst>
        </pc:spChg>
        <pc:spChg chg="add">
          <ac:chgData name="HsinTing Tsai" userId="S::htsai3@stevens.edu::761f7afa-9b39-49f1-b29e-94fe688af1b0" providerId="AD" clId="Web-{B0D6E687-5B7A-E3DB-0368-ACAE44DAA053}" dt="2023-12-04T18:33:20.449" v="1268"/>
          <ac:spMkLst>
            <pc:docMk/>
            <pc:sldMk cId="4274903284" sldId="307"/>
            <ac:spMk id="9" creationId="{EDDBB197-D710-4A4F-A9CA-FD2177498BE8}"/>
          </ac:spMkLst>
        </pc:spChg>
        <pc:spChg chg="add">
          <ac:chgData name="HsinTing Tsai" userId="S::htsai3@stevens.edu::761f7afa-9b39-49f1-b29e-94fe688af1b0" providerId="AD" clId="Web-{B0D6E687-5B7A-E3DB-0368-ACAE44DAA053}" dt="2023-12-04T18:33:20.449" v="1268"/>
          <ac:spMkLst>
            <pc:docMk/>
            <pc:sldMk cId="4274903284" sldId="307"/>
            <ac:spMk id="11" creationId="{975D1CFA-2CDB-4B64-BD9F-85744E8DA12F}"/>
          </ac:spMkLst>
        </pc:spChg>
        <pc:grpChg chg="add">
          <ac:chgData name="HsinTing Tsai" userId="S::htsai3@stevens.edu::761f7afa-9b39-49f1-b29e-94fe688af1b0" providerId="AD" clId="Web-{B0D6E687-5B7A-E3DB-0368-ACAE44DAA053}" dt="2023-12-04T18:33:20.449" v="1268"/>
          <ac:grpSpMkLst>
            <pc:docMk/>
            <pc:sldMk cId="4274903284" sldId="307"/>
            <ac:grpSpMk id="13" creationId="{25EE5136-01F1-466C-962D-BA9B4C6757AA}"/>
          </ac:grpSpMkLst>
        </pc:grpChg>
        <pc:picChg chg="add">
          <ac:chgData name="HsinTing Tsai" userId="S::htsai3@stevens.edu::761f7afa-9b39-49f1-b29e-94fe688af1b0" providerId="AD" clId="Web-{B0D6E687-5B7A-E3DB-0368-ACAE44DAA053}" dt="2023-12-04T18:33:20.449" v="1268"/>
          <ac:picMkLst>
            <pc:docMk/>
            <pc:sldMk cId="4274903284" sldId="307"/>
            <ac:picMk id="6" creationId="{7479BFE5-2624-BC87-7F9F-B9A099AA3C1E}"/>
          </ac:picMkLst>
        </pc:picChg>
      </pc:sldChg>
    </pc:docChg>
  </pc:docChgLst>
  <pc:docChgLst>
    <pc:chgData name="HsinTing Tsai" userId="S::htsai3@stevens.edu::761f7afa-9b39-49f1-b29e-94fe688af1b0" providerId="AD" clId="Web-{40D9F914-54CB-B33D-CBB9-1C010D507BBB}"/>
    <pc:docChg chg="addSld delSld modSld sldOrd">
      <pc:chgData name="HsinTing Tsai" userId="S::htsai3@stevens.edu::761f7afa-9b39-49f1-b29e-94fe688af1b0" providerId="AD" clId="Web-{40D9F914-54CB-B33D-CBB9-1C010D507BBB}" dt="2023-12-04T21:25:58.922" v="1806"/>
      <pc:docMkLst>
        <pc:docMk/>
      </pc:docMkLst>
      <pc:sldChg chg="del">
        <pc:chgData name="HsinTing Tsai" userId="S::htsai3@stevens.edu::761f7afa-9b39-49f1-b29e-94fe688af1b0" providerId="AD" clId="Web-{40D9F914-54CB-B33D-CBB9-1C010D507BBB}" dt="2023-12-04T18:51:27.630" v="0"/>
        <pc:sldMkLst>
          <pc:docMk/>
          <pc:sldMk cId="3380755612" sldId="257"/>
        </pc:sldMkLst>
      </pc:sldChg>
      <pc:sldChg chg="ord">
        <pc:chgData name="HsinTing Tsai" userId="S::htsai3@stevens.edu::761f7afa-9b39-49f1-b29e-94fe688af1b0" providerId="AD" clId="Web-{40D9F914-54CB-B33D-CBB9-1C010D507BBB}" dt="2023-12-04T19:00:07.640" v="171"/>
        <pc:sldMkLst>
          <pc:docMk/>
          <pc:sldMk cId="1614570182" sldId="258"/>
        </pc:sldMkLst>
      </pc:sldChg>
      <pc:sldChg chg="addSp delSp modSp ord">
        <pc:chgData name="HsinTing Tsai" userId="S::htsai3@stevens.edu::761f7afa-9b39-49f1-b29e-94fe688af1b0" providerId="AD" clId="Web-{40D9F914-54CB-B33D-CBB9-1C010D507BBB}" dt="2023-12-04T19:04:50.036" v="203" actId="20577"/>
        <pc:sldMkLst>
          <pc:docMk/>
          <pc:sldMk cId="3063945389" sldId="260"/>
        </pc:sldMkLst>
        <pc:spChg chg="add mod">
          <ac:chgData name="HsinTing Tsai" userId="S::htsai3@stevens.edu::761f7afa-9b39-49f1-b29e-94fe688af1b0" providerId="AD" clId="Web-{40D9F914-54CB-B33D-CBB9-1C010D507BBB}" dt="2023-12-04T19:04:11.613" v="200"/>
          <ac:spMkLst>
            <pc:docMk/>
            <pc:sldMk cId="3063945389" sldId="260"/>
            <ac:spMk id="2" creationId="{7A302474-0D20-7EF8-4AC9-32A7A64305E8}"/>
          </ac:spMkLst>
        </pc:spChg>
        <pc:spChg chg="mod">
          <ac:chgData name="HsinTing Tsai" userId="S::htsai3@stevens.edu::761f7afa-9b39-49f1-b29e-94fe688af1b0" providerId="AD" clId="Web-{40D9F914-54CB-B33D-CBB9-1C010D507BBB}" dt="2023-12-04T19:04:50.036" v="203" actId="20577"/>
          <ac:spMkLst>
            <pc:docMk/>
            <pc:sldMk cId="3063945389" sldId="260"/>
            <ac:spMk id="19" creationId="{B3143AA1-0EEF-C415-FAE9-7274A59BFF64}"/>
          </ac:spMkLst>
        </pc:spChg>
        <pc:picChg chg="mod">
          <ac:chgData name="HsinTing Tsai" userId="S::htsai3@stevens.edu::761f7afa-9b39-49f1-b29e-94fe688af1b0" providerId="AD" clId="Web-{40D9F914-54CB-B33D-CBB9-1C010D507BBB}" dt="2023-12-04T19:04:14.973" v="201" actId="1076"/>
          <ac:picMkLst>
            <pc:docMk/>
            <pc:sldMk cId="3063945389" sldId="260"/>
            <ac:picMk id="3" creationId="{F8004E45-71B4-7DFA-514A-56180E47196C}"/>
          </ac:picMkLst>
        </pc:picChg>
        <pc:picChg chg="del">
          <ac:chgData name="HsinTing Tsai" userId="S::htsai3@stevens.edu::761f7afa-9b39-49f1-b29e-94fe688af1b0" providerId="AD" clId="Web-{40D9F914-54CB-B33D-CBB9-1C010D507BBB}" dt="2023-12-04T19:03:02.268" v="196"/>
          <ac:picMkLst>
            <pc:docMk/>
            <pc:sldMk cId="3063945389" sldId="260"/>
            <ac:picMk id="20" creationId="{7AE48C5B-D52A-358A-3790-30361F647229}"/>
          </ac:picMkLst>
        </pc:picChg>
      </pc:sldChg>
      <pc:sldChg chg="addSp delSp modSp mod setBg">
        <pc:chgData name="HsinTing Tsai" userId="S::htsai3@stevens.edu::761f7afa-9b39-49f1-b29e-94fe688af1b0" providerId="AD" clId="Web-{40D9F914-54CB-B33D-CBB9-1C010D507BBB}" dt="2023-12-04T19:18:40.287" v="394"/>
        <pc:sldMkLst>
          <pc:docMk/>
          <pc:sldMk cId="1073606930" sldId="262"/>
        </pc:sldMkLst>
        <pc:spChg chg="mod">
          <ac:chgData name="HsinTing Tsai" userId="S::htsai3@stevens.edu::761f7afa-9b39-49f1-b29e-94fe688af1b0" providerId="AD" clId="Web-{40D9F914-54CB-B33D-CBB9-1C010D507BBB}" dt="2023-12-04T19:17:34.520" v="390"/>
          <ac:spMkLst>
            <pc:docMk/>
            <pc:sldMk cId="1073606930" sldId="262"/>
            <ac:spMk id="6" creationId="{24BBC4FF-9E8C-6A58-88A4-E9B7956C9DC5}"/>
          </ac:spMkLst>
        </pc:spChg>
        <pc:spChg chg="mod">
          <ac:chgData name="HsinTing Tsai" userId="S::htsai3@stevens.edu::761f7afa-9b39-49f1-b29e-94fe688af1b0" providerId="AD" clId="Web-{40D9F914-54CB-B33D-CBB9-1C010D507BBB}" dt="2023-12-04T19:17:34.520" v="390"/>
          <ac:spMkLst>
            <pc:docMk/>
            <pc:sldMk cId="1073606930" sldId="262"/>
            <ac:spMk id="7" creationId="{5CA2616F-44BD-5B95-E449-F2B755BE173E}"/>
          </ac:spMkLst>
        </pc:spChg>
        <pc:spChg chg="del">
          <ac:chgData name="HsinTing Tsai" userId="S::htsai3@stevens.edu::761f7afa-9b39-49f1-b29e-94fe688af1b0" providerId="AD" clId="Web-{40D9F914-54CB-B33D-CBB9-1C010D507BBB}" dt="2023-12-04T19:17:34.520" v="390"/>
          <ac:spMkLst>
            <pc:docMk/>
            <pc:sldMk cId="1073606930" sldId="262"/>
            <ac:spMk id="23" creationId="{E9DCA5EA-C9F1-43F7-8CD9-E7D77919EBE7}"/>
          </ac:spMkLst>
        </pc:spChg>
        <pc:spChg chg="add">
          <ac:chgData name="HsinTing Tsai" userId="S::htsai3@stevens.edu::761f7afa-9b39-49f1-b29e-94fe688af1b0" providerId="AD" clId="Web-{40D9F914-54CB-B33D-CBB9-1C010D507BBB}" dt="2023-12-04T19:17:34.520" v="390"/>
          <ac:spMkLst>
            <pc:docMk/>
            <pc:sldMk cId="1073606930" sldId="262"/>
            <ac:spMk id="28" creationId="{DCC231C8-C761-4B31-9B1C-C6D19248C6B3}"/>
          </ac:spMkLst>
        </pc:spChg>
        <pc:graphicFrameChg chg="mod modGraphic">
          <ac:chgData name="HsinTing Tsai" userId="S::htsai3@stevens.edu::761f7afa-9b39-49f1-b29e-94fe688af1b0" providerId="AD" clId="Web-{40D9F914-54CB-B33D-CBB9-1C010D507BBB}" dt="2023-12-04T19:18:40.287" v="394"/>
          <ac:graphicFrameMkLst>
            <pc:docMk/>
            <pc:sldMk cId="1073606930" sldId="262"/>
            <ac:graphicFrameMk id="2" creationId="{8793260C-4EF7-28D0-1563-BF23FB5CAFD6}"/>
          </ac:graphicFrameMkLst>
        </pc:graphicFrameChg>
        <pc:picChg chg="del">
          <ac:chgData name="HsinTing Tsai" userId="S::htsai3@stevens.edu::761f7afa-9b39-49f1-b29e-94fe688af1b0" providerId="AD" clId="Web-{40D9F914-54CB-B33D-CBB9-1C010D507BBB}" dt="2023-12-04T19:16:19.534" v="384"/>
          <ac:picMkLst>
            <pc:docMk/>
            <pc:sldMk cId="1073606930" sldId="262"/>
            <ac:picMk id="3" creationId="{09F067D5-4160-E86E-979D-1F6D52770E43}"/>
          </ac:picMkLst>
        </pc:picChg>
        <pc:picChg chg="del mod">
          <ac:chgData name="HsinTing Tsai" userId="S::htsai3@stevens.edu::761f7afa-9b39-49f1-b29e-94fe688af1b0" providerId="AD" clId="Web-{40D9F914-54CB-B33D-CBB9-1C010D507BBB}" dt="2023-12-04T19:16:26.128" v="386"/>
          <ac:picMkLst>
            <pc:docMk/>
            <pc:sldMk cId="1073606930" sldId="262"/>
            <ac:picMk id="5" creationId="{93BD19E9-97B3-E562-E8AF-927184A6C531}"/>
          </ac:picMkLst>
        </pc:picChg>
        <pc:picChg chg="del">
          <ac:chgData name="HsinTing Tsai" userId="S::htsai3@stevens.edu::761f7afa-9b39-49f1-b29e-94fe688af1b0" providerId="AD" clId="Web-{40D9F914-54CB-B33D-CBB9-1C010D507BBB}" dt="2023-12-04T19:16:39.128" v="387"/>
          <ac:picMkLst>
            <pc:docMk/>
            <pc:sldMk cId="1073606930" sldId="262"/>
            <ac:picMk id="8" creationId="{A830D48E-24BF-3EC2-73FC-AC8387DE74DC}"/>
          </ac:picMkLst>
        </pc:picChg>
      </pc:sldChg>
      <pc:sldChg chg="modSp">
        <pc:chgData name="HsinTing Tsai" userId="S::htsai3@stevens.edu::761f7afa-9b39-49f1-b29e-94fe688af1b0" providerId="AD" clId="Web-{40D9F914-54CB-B33D-CBB9-1C010D507BBB}" dt="2023-12-04T19:15:45.189" v="381" actId="14100"/>
        <pc:sldMkLst>
          <pc:docMk/>
          <pc:sldMk cId="1449171568" sldId="263"/>
        </pc:sldMkLst>
        <pc:spChg chg="mod">
          <ac:chgData name="HsinTing Tsai" userId="S::htsai3@stevens.edu::761f7afa-9b39-49f1-b29e-94fe688af1b0" providerId="AD" clId="Web-{40D9F914-54CB-B33D-CBB9-1C010D507BBB}" dt="2023-12-04T19:15:32.970" v="380" actId="20577"/>
          <ac:spMkLst>
            <pc:docMk/>
            <pc:sldMk cId="1449171568" sldId="263"/>
            <ac:spMk id="7" creationId="{86A0F0C8-D8F7-9501-6FCA-ED5F78EEA94D}"/>
          </ac:spMkLst>
        </pc:spChg>
        <pc:spChg chg="mod">
          <ac:chgData name="HsinTing Tsai" userId="S::htsai3@stevens.edu::761f7afa-9b39-49f1-b29e-94fe688af1b0" providerId="AD" clId="Web-{40D9F914-54CB-B33D-CBB9-1C010D507BBB}" dt="2023-12-04T18:52:19.068" v="16" actId="20577"/>
          <ac:spMkLst>
            <pc:docMk/>
            <pc:sldMk cId="1449171568" sldId="263"/>
            <ac:spMk id="13" creationId="{F69FCC16-EF25-FA29-C520-153C5E770171}"/>
          </ac:spMkLst>
        </pc:spChg>
        <pc:picChg chg="mod">
          <ac:chgData name="HsinTing Tsai" userId="S::htsai3@stevens.edu::761f7afa-9b39-49f1-b29e-94fe688af1b0" providerId="AD" clId="Web-{40D9F914-54CB-B33D-CBB9-1C010D507BBB}" dt="2023-12-04T19:15:45.189" v="381" actId="14100"/>
          <ac:picMkLst>
            <pc:docMk/>
            <pc:sldMk cId="1449171568" sldId="263"/>
            <ac:picMk id="3" creationId="{10FE97EE-E4D9-8940-5C91-6FF9453F0BAC}"/>
          </ac:picMkLst>
        </pc:picChg>
      </pc:sldChg>
      <pc:sldChg chg="modSp ord">
        <pc:chgData name="HsinTing Tsai" userId="S::htsai3@stevens.edu::761f7afa-9b39-49f1-b29e-94fe688af1b0" providerId="AD" clId="Web-{40D9F914-54CB-B33D-CBB9-1C010D507BBB}" dt="2023-12-04T19:26:56.359" v="448" actId="1076"/>
        <pc:sldMkLst>
          <pc:docMk/>
          <pc:sldMk cId="2668342372" sldId="264"/>
        </pc:sldMkLst>
        <pc:spChg chg="mod">
          <ac:chgData name="HsinTing Tsai" userId="S::htsai3@stevens.edu::761f7afa-9b39-49f1-b29e-94fe688af1b0" providerId="AD" clId="Web-{40D9F914-54CB-B33D-CBB9-1C010D507BBB}" dt="2023-12-04T19:26:54.265" v="447" actId="1076"/>
          <ac:spMkLst>
            <pc:docMk/>
            <pc:sldMk cId="2668342372" sldId="264"/>
            <ac:spMk id="8" creationId="{8E68D688-1572-C3C1-C2E2-70222C7AD2E9}"/>
          </ac:spMkLst>
        </pc:spChg>
        <pc:spChg chg="mod">
          <ac:chgData name="HsinTing Tsai" userId="S::htsai3@stevens.edu::761f7afa-9b39-49f1-b29e-94fe688af1b0" providerId="AD" clId="Web-{40D9F914-54CB-B33D-CBB9-1C010D507BBB}" dt="2023-12-04T19:26:56.359" v="448" actId="1076"/>
          <ac:spMkLst>
            <pc:docMk/>
            <pc:sldMk cId="2668342372" sldId="264"/>
            <ac:spMk id="9" creationId="{631C781A-3CC4-7523-4F03-44CF0368639B}"/>
          </ac:spMkLst>
        </pc:spChg>
      </pc:sldChg>
      <pc:sldChg chg="delSp modSp ord">
        <pc:chgData name="HsinTing Tsai" userId="S::htsai3@stevens.edu::761f7afa-9b39-49f1-b29e-94fe688af1b0" providerId="AD" clId="Web-{40D9F914-54CB-B33D-CBB9-1C010D507BBB}" dt="2023-12-04T19:25:46.701" v="427"/>
        <pc:sldMkLst>
          <pc:docMk/>
          <pc:sldMk cId="2657959829" sldId="265"/>
        </pc:sldMkLst>
        <pc:spChg chg="mod">
          <ac:chgData name="HsinTing Tsai" userId="S::htsai3@stevens.edu::761f7afa-9b39-49f1-b29e-94fe688af1b0" providerId="AD" clId="Web-{40D9F914-54CB-B33D-CBB9-1C010D507BBB}" dt="2023-12-04T19:25:03.763" v="423" actId="20577"/>
          <ac:spMkLst>
            <pc:docMk/>
            <pc:sldMk cId="2657959829" sldId="265"/>
            <ac:spMk id="7" creationId="{CC8EFAA0-89B5-9BFF-AC00-40560081C27C}"/>
          </ac:spMkLst>
        </pc:spChg>
        <pc:spChg chg="mod">
          <ac:chgData name="HsinTing Tsai" userId="S::htsai3@stevens.edu::761f7afa-9b39-49f1-b29e-94fe688af1b0" providerId="AD" clId="Web-{40D9F914-54CB-B33D-CBB9-1C010D507BBB}" dt="2023-12-04T19:25:07.794" v="424" actId="20577"/>
          <ac:spMkLst>
            <pc:docMk/>
            <pc:sldMk cId="2657959829" sldId="265"/>
            <ac:spMk id="9" creationId="{FCAC79B6-7589-1E32-DF9D-A79680BF8BAA}"/>
          </ac:spMkLst>
        </pc:spChg>
        <pc:picChg chg="del">
          <ac:chgData name="HsinTing Tsai" userId="S::htsai3@stevens.edu::761f7afa-9b39-49f1-b29e-94fe688af1b0" providerId="AD" clId="Web-{40D9F914-54CB-B33D-CBB9-1C010D507BBB}" dt="2023-12-04T19:24:42.622" v="417"/>
          <ac:picMkLst>
            <pc:docMk/>
            <pc:sldMk cId="2657959829" sldId="265"/>
            <ac:picMk id="12" creationId="{4EDCD329-BB3F-4DF6-5C1F-8D5AECEC3E4F}"/>
          </ac:picMkLst>
        </pc:picChg>
      </pc:sldChg>
      <pc:sldChg chg="delSp modSp ord">
        <pc:chgData name="HsinTing Tsai" userId="S::htsai3@stevens.edu::761f7afa-9b39-49f1-b29e-94fe688af1b0" providerId="AD" clId="Web-{40D9F914-54CB-B33D-CBB9-1C010D507BBB}" dt="2023-12-04T19:46:57.414" v="609"/>
        <pc:sldMkLst>
          <pc:docMk/>
          <pc:sldMk cId="4010307754" sldId="266"/>
        </pc:sldMkLst>
        <pc:spChg chg="mod">
          <ac:chgData name="HsinTing Tsai" userId="S::htsai3@stevens.edu::761f7afa-9b39-49f1-b29e-94fe688af1b0" providerId="AD" clId="Web-{40D9F914-54CB-B33D-CBB9-1C010D507BBB}" dt="2023-12-04T19:39:46.687" v="553" actId="20577"/>
          <ac:spMkLst>
            <pc:docMk/>
            <pc:sldMk cId="4010307754" sldId="266"/>
            <ac:spMk id="10" creationId="{6675A084-D4FD-C68F-BC23-180CBECD22B8}"/>
          </ac:spMkLst>
        </pc:spChg>
        <pc:picChg chg="del">
          <ac:chgData name="HsinTing Tsai" userId="S::htsai3@stevens.edu::761f7afa-9b39-49f1-b29e-94fe688af1b0" providerId="AD" clId="Web-{40D9F914-54CB-B33D-CBB9-1C010D507BBB}" dt="2023-12-04T19:27:03.703" v="449"/>
          <ac:picMkLst>
            <pc:docMk/>
            <pc:sldMk cId="4010307754" sldId="266"/>
            <ac:picMk id="14" creationId="{C814A54B-4CD6-31BA-8518-7E29DFB53B98}"/>
          </ac:picMkLst>
        </pc:picChg>
      </pc:sldChg>
      <pc:sldChg chg="addSp modSp ord">
        <pc:chgData name="HsinTing Tsai" userId="S::htsai3@stevens.edu::761f7afa-9b39-49f1-b29e-94fe688af1b0" providerId="AD" clId="Web-{40D9F914-54CB-B33D-CBB9-1C010D507BBB}" dt="2023-12-04T19:42:18.408" v="568"/>
        <pc:sldMkLst>
          <pc:docMk/>
          <pc:sldMk cId="2556095766" sldId="267"/>
        </pc:sldMkLst>
        <pc:grpChg chg="add mod">
          <ac:chgData name="HsinTing Tsai" userId="S::htsai3@stevens.edu::761f7afa-9b39-49f1-b29e-94fe688af1b0" providerId="AD" clId="Web-{40D9F914-54CB-B33D-CBB9-1C010D507BBB}" dt="2023-12-04T19:40:30.031" v="558" actId="1076"/>
          <ac:grpSpMkLst>
            <pc:docMk/>
            <pc:sldMk cId="2556095766" sldId="267"/>
            <ac:grpSpMk id="103" creationId="{054EE2AE-B4A2-D497-B1D0-19901EA55722}"/>
          </ac:grpSpMkLst>
        </pc:grpChg>
        <pc:graphicFrameChg chg="mod modGraphic">
          <ac:chgData name="HsinTing Tsai" userId="S::htsai3@stevens.edu::761f7afa-9b39-49f1-b29e-94fe688af1b0" providerId="AD" clId="Web-{40D9F914-54CB-B33D-CBB9-1C010D507BBB}" dt="2023-12-04T19:41:10.532" v="564" actId="20577"/>
          <ac:graphicFrameMkLst>
            <pc:docMk/>
            <pc:sldMk cId="2556095766" sldId="267"/>
            <ac:graphicFrameMk id="6" creationId="{DC162369-16B4-B6C1-2D3F-C8070C9324EB}"/>
          </ac:graphicFrameMkLst>
        </pc:graphicFrameChg>
      </pc:sldChg>
      <pc:sldChg chg="del">
        <pc:chgData name="HsinTing Tsai" userId="S::htsai3@stevens.edu::761f7afa-9b39-49f1-b29e-94fe688af1b0" providerId="AD" clId="Web-{40D9F914-54CB-B33D-CBB9-1C010D507BBB}" dt="2023-12-04T19:40:45.610" v="561"/>
        <pc:sldMkLst>
          <pc:docMk/>
          <pc:sldMk cId="3677244961" sldId="268"/>
        </pc:sldMkLst>
      </pc:sldChg>
      <pc:sldChg chg="delSp modSp">
        <pc:chgData name="HsinTing Tsai" userId="S::htsai3@stevens.edu::761f7afa-9b39-49f1-b29e-94fe688af1b0" providerId="AD" clId="Web-{40D9F914-54CB-B33D-CBB9-1C010D507BBB}" dt="2023-12-04T19:43:22.925" v="580" actId="1076"/>
        <pc:sldMkLst>
          <pc:docMk/>
          <pc:sldMk cId="1497863071" sldId="270"/>
        </pc:sldMkLst>
        <pc:spChg chg="mod">
          <ac:chgData name="HsinTing Tsai" userId="S::htsai3@stevens.edu::761f7afa-9b39-49f1-b29e-94fe688af1b0" providerId="AD" clId="Web-{40D9F914-54CB-B33D-CBB9-1C010D507BBB}" dt="2023-12-04T19:43:19.738" v="579" actId="1076"/>
          <ac:spMkLst>
            <pc:docMk/>
            <pc:sldMk cId="1497863071" sldId="270"/>
            <ac:spMk id="2" creationId="{AF31CEEF-2798-1191-F41F-4305463CF7AB}"/>
          </ac:spMkLst>
        </pc:spChg>
        <pc:spChg chg="mod">
          <ac:chgData name="HsinTing Tsai" userId="S::htsai3@stevens.edu::761f7afa-9b39-49f1-b29e-94fe688af1b0" providerId="AD" clId="Web-{40D9F914-54CB-B33D-CBB9-1C010D507BBB}" dt="2023-12-04T19:43:22.925" v="580" actId="1076"/>
          <ac:spMkLst>
            <pc:docMk/>
            <pc:sldMk cId="1497863071" sldId="270"/>
            <ac:spMk id="3" creationId="{A06805A5-1617-0DE4-707B-6514B2FD9111}"/>
          </ac:spMkLst>
        </pc:spChg>
        <pc:picChg chg="del">
          <ac:chgData name="HsinTing Tsai" userId="S::htsai3@stevens.edu::761f7afa-9b39-49f1-b29e-94fe688af1b0" providerId="AD" clId="Web-{40D9F914-54CB-B33D-CBB9-1C010D507BBB}" dt="2023-12-04T19:42:46.534" v="569"/>
          <ac:picMkLst>
            <pc:docMk/>
            <pc:sldMk cId="1497863071" sldId="270"/>
            <ac:picMk id="6" creationId="{DB49ABFB-BF15-7BEC-97F2-A69A1A57660D}"/>
          </ac:picMkLst>
        </pc:picChg>
      </pc:sldChg>
      <pc:sldChg chg="delSp modSp">
        <pc:chgData name="HsinTing Tsai" userId="S::htsai3@stevens.edu::761f7afa-9b39-49f1-b29e-94fe688af1b0" providerId="AD" clId="Web-{40D9F914-54CB-B33D-CBB9-1C010D507BBB}" dt="2023-12-04T19:45:24.834" v="594" actId="14100"/>
        <pc:sldMkLst>
          <pc:docMk/>
          <pc:sldMk cId="465820779" sldId="271"/>
        </pc:sldMkLst>
        <pc:spChg chg="mod">
          <ac:chgData name="HsinTing Tsai" userId="S::htsai3@stevens.edu::761f7afa-9b39-49f1-b29e-94fe688af1b0" providerId="AD" clId="Web-{40D9F914-54CB-B33D-CBB9-1C010D507BBB}" dt="2023-12-04T19:45:16.349" v="592" actId="1076"/>
          <ac:spMkLst>
            <pc:docMk/>
            <pc:sldMk cId="465820779" sldId="271"/>
            <ac:spMk id="6" creationId="{3B5FA4A2-5DFC-B402-1E5C-3944E1C2E4FC}"/>
          </ac:spMkLst>
        </pc:spChg>
        <pc:graphicFrameChg chg="mod">
          <ac:chgData name="HsinTing Tsai" userId="S::htsai3@stevens.edu::761f7afa-9b39-49f1-b29e-94fe688af1b0" providerId="AD" clId="Web-{40D9F914-54CB-B33D-CBB9-1C010D507BBB}" dt="2023-12-04T19:45:24.834" v="594" actId="14100"/>
          <ac:graphicFrameMkLst>
            <pc:docMk/>
            <pc:sldMk cId="465820779" sldId="271"/>
            <ac:graphicFrameMk id="7" creationId="{D558696F-A894-DF31-E174-0FEDB56DECD8}"/>
          </ac:graphicFrameMkLst>
        </pc:graphicFrameChg>
        <pc:picChg chg="mod">
          <ac:chgData name="HsinTing Tsai" userId="S::htsai3@stevens.edu::761f7afa-9b39-49f1-b29e-94fe688af1b0" providerId="AD" clId="Web-{40D9F914-54CB-B33D-CBB9-1C010D507BBB}" dt="2023-12-04T19:45:10.224" v="590" actId="1076"/>
          <ac:picMkLst>
            <pc:docMk/>
            <pc:sldMk cId="465820779" sldId="271"/>
            <ac:picMk id="9" creationId="{06AAFB62-7BC5-3118-0790-9B78D103DCD2}"/>
          </ac:picMkLst>
        </pc:picChg>
        <pc:picChg chg="del mod">
          <ac:chgData name="HsinTing Tsai" userId="S::htsai3@stevens.edu::761f7afa-9b39-49f1-b29e-94fe688af1b0" providerId="AD" clId="Web-{40D9F914-54CB-B33D-CBB9-1C010D507BBB}" dt="2023-12-04T19:44:51.958" v="586"/>
          <ac:picMkLst>
            <pc:docMk/>
            <pc:sldMk cId="465820779" sldId="271"/>
            <ac:picMk id="13" creationId="{B3A3243F-996D-C8BA-ED2C-177F63F735E1}"/>
          </ac:picMkLst>
        </pc:picChg>
        <pc:picChg chg="mod">
          <ac:chgData name="HsinTing Tsai" userId="S::htsai3@stevens.edu::761f7afa-9b39-49f1-b29e-94fe688af1b0" providerId="AD" clId="Web-{40D9F914-54CB-B33D-CBB9-1C010D507BBB}" dt="2023-12-04T19:45:22.131" v="593" actId="1076"/>
          <ac:picMkLst>
            <pc:docMk/>
            <pc:sldMk cId="465820779" sldId="271"/>
            <ac:picMk id="14" creationId="{EB2C570E-63BA-92F0-8BE5-57A8B566BD44}"/>
          </ac:picMkLst>
        </pc:picChg>
      </pc:sldChg>
      <pc:sldChg chg="delSp modSp">
        <pc:chgData name="HsinTing Tsai" userId="S::htsai3@stevens.edu::761f7afa-9b39-49f1-b29e-94fe688af1b0" providerId="AD" clId="Web-{40D9F914-54CB-B33D-CBB9-1C010D507BBB}" dt="2023-12-04T19:43:33.113" v="584" actId="14100"/>
        <pc:sldMkLst>
          <pc:docMk/>
          <pc:sldMk cId="487794631" sldId="272"/>
        </pc:sldMkLst>
        <pc:spChg chg="mod">
          <ac:chgData name="HsinTing Tsai" userId="S::htsai3@stevens.edu::761f7afa-9b39-49f1-b29e-94fe688af1b0" providerId="AD" clId="Web-{40D9F914-54CB-B33D-CBB9-1C010D507BBB}" dt="2023-12-04T19:43:01.487" v="574" actId="20577"/>
          <ac:spMkLst>
            <pc:docMk/>
            <pc:sldMk cId="487794631" sldId="272"/>
            <ac:spMk id="6" creationId="{6212D411-F324-F17B-A0FC-045A07F09407}"/>
          </ac:spMkLst>
        </pc:spChg>
        <pc:spChg chg="mod">
          <ac:chgData name="HsinTing Tsai" userId="S::htsai3@stevens.edu::761f7afa-9b39-49f1-b29e-94fe688af1b0" providerId="AD" clId="Web-{40D9F914-54CB-B33D-CBB9-1C010D507BBB}" dt="2023-12-04T19:43:33.113" v="584" actId="14100"/>
          <ac:spMkLst>
            <pc:docMk/>
            <pc:sldMk cId="487794631" sldId="272"/>
            <ac:spMk id="7" creationId="{C55EF6D8-80E0-EE89-B5BE-529C8A4B8763}"/>
          </ac:spMkLst>
        </pc:spChg>
        <pc:picChg chg="del">
          <ac:chgData name="HsinTing Tsai" userId="S::htsai3@stevens.edu::761f7afa-9b39-49f1-b29e-94fe688af1b0" providerId="AD" clId="Web-{40D9F914-54CB-B33D-CBB9-1C010D507BBB}" dt="2023-12-04T19:42:58.393" v="573"/>
          <ac:picMkLst>
            <pc:docMk/>
            <pc:sldMk cId="487794631" sldId="272"/>
            <ac:picMk id="8" creationId="{3731E180-0692-9CE1-9FA6-C307E56DBD51}"/>
          </ac:picMkLst>
        </pc:picChg>
      </pc:sldChg>
      <pc:sldChg chg="delSp modSp">
        <pc:chgData name="HsinTing Tsai" userId="S::htsai3@stevens.edu::761f7afa-9b39-49f1-b29e-94fe688af1b0" providerId="AD" clId="Web-{40D9F914-54CB-B33D-CBB9-1C010D507BBB}" dt="2023-12-04T19:45:48.772" v="598"/>
        <pc:sldMkLst>
          <pc:docMk/>
          <pc:sldMk cId="1661168693" sldId="273"/>
        </pc:sldMkLst>
        <pc:spChg chg="mod">
          <ac:chgData name="HsinTing Tsai" userId="S::htsai3@stevens.edu::761f7afa-9b39-49f1-b29e-94fe688af1b0" providerId="AD" clId="Web-{40D9F914-54CB-B33D-CBB9-1C010D507BBB}" dt="2023-12-04T19:45:47.787" v="597" actId="1076"/>
          <ac:spMkLst>
            <pc:docMk/>
            <pc:sldMk cId="1661168693" sldId="273"/>
            <ac:spMk id="8" creationId="{6A08077F-2222-90ED-F392-69330500F611}"/>
          </ac:spMkLst>
        </pc:spChg>
        <pc:picChg chg="del">
          <ac:chgData name="HsinTing Tsai" userId="S::htsai3@stevens.edu::761f7afa-9b39-49f1-b29e-94fe688af1b0" providerId="AD" clId="Web-{40D9F914-54CB-B33D-CBB9-1C010D507BBB}" dt="2023-12-04T19:45:48.772" v="598"/>
          <ac:picMkLst>
            <pc:docMk/>
            <pc:sldMk cId="1661168693" sldId="273"/>
            <ac:picMk id="10" creationId="{A43D703D-EE75-572B-C60E-62C75D53266B}"/>
          </ac:picMkLst>
        </pc:picChg>
      </pc:sldChg>
      <pc:sldChg chg="delSp modSp">
        <pc:chgData name="HsinTing Tsai" userId="S::htsai3@stevens.edu::761f7afa-9b39-49f1-b29e-94fe688af1b0" providerId="AD" clId="Web-{40D9F914-54CB-B33D-CBB9-1C010D507BBB}" dt="2023-12-04T19:50:52.356" v="682"/>
        <pc:sldMkLst>
          <pc:docMk/>
          <pc:sldMk cId="1710987594" sldId="274"/>
        </pc:sldMkLst>
        <pc:spChg chg="mod">
          <ac:chgData name="HsinTing Tsai" userId="S::htsai3@stevens.edu::761f7afa-9b39-49f1-b29e-94fe688af1b0" providerId="AD" clId="Web-{40D9F914-54CB-B33D-CBB9-1C010D507BBB}" dt="2023-12-04T19:47:30.211" v="623" actId="20577"/>
          <ac:spMkLst>
            <pc:docMk/>
            <pc:sldMk cId="1710987594" sldId="274"/>
            <ac:spMk id="5" creationId="{9F7E9437-44DF-5A09-DFA9-A4341C89DDDD}"/>
          </ac:spMkLst>
        </pc:spChg>
        <pc:spChg chg="mod">
          <ac:chgData name="HsinTing Tsai" userId="S::htsai3@stevens.edu::761f7afa-9b39-49f1-b29e-94fe688af1b0" providerId="AD" clId="Web-{40D9F914-54CB-B33D-CBB9-1C010D507BBB}" dt="2023-12-04T19:50:52.356" v="682"/>
          <ac:spMkLst>
            <pc:docMk/>
            <pc:sldMk cId="1710987594" sldId="274"/>
            <ac:spMk id="6" creationId="{12DA8B84-05A8-D6DD-5D3B-E7F5F853E277}"/>
          </ac:spMkLst>
        </pc:spChg>
        <pc:picChg chg="mod">
          <ac:chgData name="HsinTing Tsai" userId="S::htsai3@stevens.edu::761f7afa-9b39-49f1-b29e-94fe688af1b0" providerId="AD" clId="Web-{40D9F914-54CB-B33D-CBB9-1C010D507BBB}" dt="2023-12-04T19:46:15.116" v="605" actId="1076"/>
          <ac:picMkLst>
            <pc:docMk/>
            <pc:sldMk cId="1710987594" sldId="274"/>
            <ac:picMk id="3" creationId="{C9ECF8F2-A56B-EA08-3480-DA1F0DFC6192}"/>
          </ac:picMkLst>
        </pc:picChg>
        <pc:picChg chg="del">
          <ac:chgData name="HsinTing Tsai" userId="S::htsai3@stevens.edu::761f7afa-9b39-49f1-b29e-94fe688af1b0" providerId="AD" clId="Web-{40D9F914-54CB-B33D-CBB9-1C010D507BBB}" dt="2023-12-04T19:46:00.788" v="602"/>
          <ac:picMkLst>
            <pc:docMk/>
            <pc:sldMk cId="1710987594" sldId="274"/>
            <ac:picMk id="4" creationId="{8C3DA550-D3E8-62CD-DBA3-CCEBDB5B11AE}"/>
          </ac:picMkLst>
        </pc:picChg>
        <pc:picChg chg="del">
          <ac:chgData name="HsinTing Tsai" userId="S::htsai3@stevens.edu::761f7afa-9b39-49f1-b29e-94fe688af1b0" providerId="AD" clId="Web-{40D9F914-54CB-B33D-CBB9-1C010D507BBB}" dt="2023-12-04T19:45:57.944" v="600"/>
          <ac:picMkLst>
            <pc:docMk/>
            <pc:sldMk cId="1710987594" sldId="274"/>
            <ac:picMk id="19" creationId="{9DBB54F8-0246-9B36-4885-F1AC6A371DDC}"/>
          </ac:picMkLst>
        </pc:picChg>
        <pc:picChg chg="del">
          <ac:chgData name="HsinTing Tsai" userId="S::htsai3@stevens.edu::761f7afa-9b39-49f1-b29e-94fe688af1b0" providerId="AD" clId="Web-{40D9F914-54CB-B33D-CBB9-1C010D507BBB}" dt="2023-12-04T19:45:59.210" v="601"/>
          <ac:picMkLst>
            <pc:docMk/>
            <pc:sldMk cId="1710987594" sldId="274"/>
            <ac:picMk id="21" creationId="{B7A16356-BD9D-1AFB-192F-EC7E50EA6B3E}"/>
          </ac:picMkLst>
        </pc:picChg>
        <pc:picChg chg="del">
          <ac:chgData name="HsinTing Tsai" userId="S::htsai3@stevens.edu::761f7afa-9b39-49f1-b29e-94fe688af1b0" providerId="AD" clId="Web-{40D9F914-54CB-B33D-CBB9-1C010D507BBB}" dt="2023-12-04T19:45:57.069" v="599"/>
          <ac:picMkLst>
            <pc:docMk/>
            <pc:sldMk cId="1710987594" sldId="274"/>
            <ac:picMk id="23" creationId="{47D3FD85-219C-AFCF-87C4-AF4FFF00343E}"/>
          </ac:picMkLst>
        </pc:picChg>
      </pc:sldChg>
      <pc:sldChg chg="addSp delSp modSp">
        <pc:chgData name="HsinTing Tsai" userId="S::htsai3@stevens.edu::761f7afa-9b39-49f1-b29e-94fe688af1b0" providerId="AD" clId="Web-{40D9F914-54CB-B33D-CBB9-1C010D507BBB}" dt="2023-12-04T20:07:07.125" v="792" actId="20577"/>
        <pc:sldMkLst>
          <pc:docMk/>
          <pc:sldMk cId="2100447391" sldId="275"/>
        </pc:sldMkLst>
        <pc:spChg chg="mod">
          <ac:chgData name="HsinTing Tsai" userId="S::htsai3@stevens.edu::761f7afa-9b39-49f1-b29e-94fe688af1b0" providerId="AD" clId="Web-{40D9F914-54CB-B33D-CBB9-1C010D507BBB}" dt="2023-12-04T19:47:46.337" v="628" actId="20577"/>
          <ac:spMkLst>
            <pc:docMk/>
            <pc:sldMk cId="2100447391" sldId="275"/>
            <ac:spMk id="15" creationId="{9E182BA8-B348-6A8C-BAC5-8A182080CAA8}"/>
          </ac:spMkLst>
        </pc:spChg>
        <pc:spChg chg="mod">
          <ac:chgData name="HsinTing Tsai" userId="S::htsai3@stevens.edu::761f7afa-9b39-49f1-b29e-94fe688af1b0" providerId="AD" clId="Web-{40D9F914-54CB-B33D-CBB9-1C010D507BBB}" dt="2023-12-04T20:07:07.125" v="792" actId="20577"/>
          <ac:spMkLst>
            <pc:docMk/>
            <pc:sldMk cId="2100447391" sldId="275"/>
            <ac:spMk id="16" creationId="{8A44533A-5EF3-522B-5E8D-8449A8E082DB}"/>
          </ac:spMkLst>
        </pc:spChg>
        <pc:grpChg chg="add mod">
          <ac:chgData name="HsinTing Tsai" userId="S::htsai3@stevens.edu::761f7afa-9b39-49f1-b29e-94fe688af1b0" providerId="AD" clId="Web-{40D9F914-54CB-B33D-CBB9-1C010D507BBB}" dt="2023-12-04T19:50:14.980" v="672" actId="1076"/>
          <ac:grpSpMkLst>
            <pc:docMk/>
            <pc:sldMk cId="2100447391" sldId="275"/>
            <ac:grpSpMk id="46" creationId="{D2BC0F2C-A7EC-6908-AC0C-45C6DCAD0CD2}"/>
          </ac:grpSpMkLst>
        </pc:grpChg>
        <pc:graphicFrameChg chg="modGraphic">
          <ac:chgData name="HsinTing Tsai" userId="S::htsai3@stevens.edu::761f7afa-9b39-49f1-b29e-94fe688af1b0" providerId="AD" clId="Web-{40D9F914-54CB-B33D-CBB9-1C010D507BBB}" dt="2023-12-04T19:48:25.228" v="639"/>
          <ac:graphicFrameMkLst>
            <pc:docMk/>
            <pc:sldMk cId="2100447391" sldId="275"/>
            <ac:graphicFrameMk id="11" creationId="{C982B077-17F0-71AB-A354-39413E6F25F9}"/>
          </ac:graphicFrameMkLst>
        </pc:graphicFrameChg>
        <pc:picChg chg="del">
          <ac:chgData name="HsinTing Tsai" userId="S::htsai3@stevens.edu::761f7afa-9b39-49f1-b29e-94fe688af1b0" providerId="AD" clId="Web-{40D9F914-54CB-B33D-CBB9-1C010D507BBB}" dt="2023-12-04T19:48:00.103" v="633"/>
          <ac:picMkLst>
            <pc:docMk/>
            <pc:sldMk cId="2100447391" sldId="275"/>
            <ac:picMk id="17" creationId="{EC4A9CAF-42A5-CCF5-8003-A62E2D927530}"/>
          </ac:picMkLst>
        </pc:picChg>
      </pc:sldChg>
      <pc:sldChg chg="modSp">
        <pc:chgData name="HsinTing Tsai" userId="S::htsai3@stevens.edu::761f7afa-9b39-49f1-b29e-94fe688af1b0" providerId="AD" clId="Web-{40D9F914-54CB-B33D-CBB9-1C010D507BBB}" dt="2023-12-04T20:21:43.455" v="1070" actId="20577"/>
        <pc:sldMkLst>
          <pc:docMk/>
          <pc:sldMk cId="382028154" sldId="276"/>
        </pc:sldMkLst>
        <pc:spChg chg="mod">
          <ac:chgData name="HsinTing Tsai" userId="S::htsai3@stevens.edu::761f7afa-9b39-49f1-b29e-94fe688af1b0" providerId="AD" clId="Web-{40D9F914-54CB-B33D-CBB9-1C010D507BBB}" dt="2023-12-04T19:53:26.328" v="699" actId="1076"/>
          <ac:spMkLst>
            <pc:docMk/>
            <pc:sldMk cId="382028154" sldId="276"/>
            <ac:spMk id="5" creationId="{AC167B17-4BA0-FB39-3CAE-54B8ABCB3C94}"/>
          </ac:spMkLst>
        </pc:spChg>
        <pc:spChg chg="mod">
          <ac:chgData name="HsinTing Tsai" userId="S::htsai3@stevens.edu::761f7afa-9b39-49f1-b29e-94fe688af1b0" providerId="AD" clId="Web-{40D9F914-54CB-B33D-CBB9-1C010D507BBB}" dt="2023-12-04T20:21:43.455" v="1070" actId="20577"/>
          <ac:spMkLst>
            <pc:docMk/>
            <pc:sldMk cId="382028154" sldId="276"/>
            <ac:spMk id="6" creationId="{9079B04B-1D86-DBF8-E7B9-57FB20B745B3}"/>
          </ac:spMkLst>
        </pc:spChg>
      </pc:sldChg>
      <pc:sldChg chg="delSp modSp del">
        <pc:chgData name="HsinTing Tsai" userId="S::htsai3@stevens.edu::761f7afa-9b39-49f1-b29e-94fe688af1b0" providerId="AD" clId="Web-{40D9F914-54CB-B33D-CBB9-1C010D507BBB}" dt="2023-12-04T19:51:15.560" v="683"/>
        <pc:sldMkLst>
          <pc:docMk/>
          <pc:sldMk cId="1608655426" sldId="277"/>
        </pc:sldMkLst>
        <pc:spChg chg="mod">
          <ac:chgData name="HsinTing Tsai" userId="S::htsai3@stevens.edu::761f7afa-9b39-49f1-b29e-94fe688af1b0" providerId="AD" clId="Web-{40D9F914-54CB-B33D-CBB9-1C010D507BBB}" dt="2023-12-04T19:49:23.339" v="665" actId="20577"/>
          <ac:spMkLst>
            <pc:docMk/>
            <pc:sldMk cId="1608655426" sldId="277"/>
            <ac:spMk id="9" creationId="{B868A61B-823C-D291-C9D7-CE17E11C23A7}"/>
          </ac:spMkLst>
        </pc:spChg>
        <pc:spChg chg="mod">
          <ac:chgData name="HsinTing Tsai" userId="S::htsai3@stevens.edu::761f7afa-9b39-49f1-b29e-94fe688af1b0" providerId="AD" clId="Web-{40D9F914-54CB-B33D-CBB9-1C010D507BBB}" dt="2023-12-04T19:49:25.729" v="667" actId="20577"/>
          <ac:spMkLst>
            <pc:docMk/>
            <pc:sldMk cId="1608655426" sldId="277"/>
            <ac:spMk id="10" creationId="{5C5F22AC-7A6C-947A-B224-B18C2DE69D40}"/>
          </ac:spMkLst>
        </pc:spChg>
        <pc:graphicFrameChg chg="del">
          <ac:chgData name="HsinTing Tsai" userId="S::htsai3@stevens.edu::761f7afa-9b39-49f1-b29e-94fe688af1b0" providerId="AD" clId="Web-{40D9F914-54CB-B33D-CBB9-1C010D507BBB}" dt="2023-12-04T19:48:46.619" v="645"/>
          <ac:graphicFrameMkLst>
            <pc:docMk/>
            <pc:sldMk cId="1608655426" sldId="277"/>
            <ac:graphicFrameMk id="4" creationId="{9726C107-62D9-CA38-5889-F7429E1AC9DE}"/>
          </ac:graphicFrameMkLst>
        </pc:graphicFrameChg>
        <pc:picChg chg="del">
          <ac:chgData name="HsinTing Tsai" userId="S::htsai3@stevens.edu::761f7afa-9b39-49f1-b29e-94fe688af1b0" providerId="AD" clId="Web-{40D9F914-54CB-B33D-CBB9-1C010D507BBB}" dt="2023-12-04T19:48:45.697" v="644"/>
          <ac:picMkLst>
            <pc:docMk/>
            <pc:sldMk cId="1608655426" sldId="277"/>
            <ac:picMk id="3" creationId="{B8304A11-085D-A489-5C4F-566D98C634A8}"/>
          </ac:picMkLst>
        </pc:picChg>
        <pc:picChg chg="del">
          <ac:chgData name="HsinTing Tsai" userId="S::htsai3@stevens.edu::761f7afa-9b39-49f1-b29e-94fe688af1b0" providerId="AD" clId="Web-{40D9F914-54CB-B33D-CBB9-1C010D507BBB}" dt="2023-12-04T19:48:45.697" v="643"/>
          <ac:picMkLst>
            <pc:docMk/>
            <pc:sldMk cId="1608655426" sldId="277"/>
            <ac:picMk id="5" creationId="{CA4E9250-B1F9-58A9-86FF-1B2ED85495C1}"/>
          </ac:picMkLst>
        </pc:picChg>
        <pc:picChg chg="del">
          <ac:chgData name="HsinTing Tsai" userId="S::htsai3@stevens.edu::761f7afa-9b39-49f1-b29e-94fe688af1b0" providerId="AD" clId="Web-{40D9F914-54CB-B33D-CBB9-1C010D507BBB}" dt="2023-12-04T19:48:45.697" v="642"/>
          <ac:picMkLst>
            <pc:docMk/>
            <pc:sldMk cId="1608655426" sldId="277"/>
            <ac:picMk id="6" creationId="{FFDAF3A0-CF06-20F4-12CD-B54499AED9A0}"/>
          </ac:picMkLst>
        </pc:picChg>
        <pc:picChg chg="del">
          <ac:chgData name="HsinTing Tsai" userId="S::htsai3@stevens.edu::761f7afa-9b39-49f1-b29e-94fe688af1b0" providerId="AD" clId="Web-{40D9F914-54CB-B33D-CBB9-1C010D507BBB}" dt="2023-12-04T19:48:45.697" v="641"/>
          <ac:picMkLst>
            <pc:docMk/>
            <pc:sldMk cId="1608655426" sldId="277"/>
            <ac:picMk id="8" creationId="{00F7D641-8D48-18A7-B37B-8FC9633BF42F}"/>
          </ac:picMkLst>
        </pc:picChg>
      </pc:sldChg>
      <pc:sldChg chg="delSp modSp del">
        <pc:chgData name="HsinTing Tsai" userId="S::htsai3@stevens.edu::761f7afa-9b39-49f1-b29e-94fe688af1b0" providerId="AD" clId="Web-{40D9F914-54CB-B33D-CBB9-1C010D507BBB}" dt="2023-12-04T19:54:51.954" v="729"/>
        <pc:sldMkLst>
          <pc:docMk/>
          <pc:sldMk cId="2944029175" sldId="278"/>
        </pc:sldMkLst>
        <pc:spChg chg="del">
          <ac:chgData name="HsinTing Tsai" userId="S::htsai3@stevens.edu::761f7afa-9b39-49f1-b29e-94fe688af1b0" providerId="AD" clId="Web-{40D9F914-54CB-B33D-CBB9-1C010D507BBB}" dt="2023-12-04T19:49:02.401" v="658"/>
          <ac:spMkLst>
            <pc:docMk/>
            <pc:sldMk cId="2944029175" sldId="278"/>
            <ac:spMk id="10" creationId="{7736E612-5FD7-FA97-7E1D-750A73DE7878}"/>
          </ac:spMkLst>
        </pc:spChg>
        <pc:spChg chg="del">
          <ac:chgData name="HsinTing Tsai" userId="S::htsai3@stevens.edu::761f7afa-9b39-49f1-b29e-94fe688af1b0" providerId="AD" clId="Web-{40D9F914-54CB-B33D-CBB9-1C010D507BBB}" dt="2023-12-04T19:49:01.260" v="657"/>
          <ac:spMkLst>
            <pc:docMk/>
            <pc:sldMk cId="2944029175" sldId="278"/>
            <ac:spMk id="12" creationId="{AEF23149-B899-FE03-E980-85688F4D177F}"/>
          </ac:spMkLst>
        </pc:spChg>
        <pc:spChg chg="del">
          <ac:chgData name="HsinTing Tsai" userId="S::htsai3@stevens.edu::761f7afa-9b39-49f1-b29e-94fe688af1b0" providerId="AD" clId="Web-{40D9F914-54CB-B33D-CBB9-1C010D507BBB}" dt="2023-12-04T19:49:00.088" v="656"/>
          <ac:spMkLst>
            <pc:docMk/>
            <pc:sldMk cId="2944029175" sldId="278"/>
            <ac:spMk id="14" creationId="{B829BE6E-E6C0-1621-D3C1-D005769F4AF7}"/>
          </ac:spMkLst>
        </pc:spChg>
        <pc:spChg chg="del">
          <ac:chgData name="HsinTing Tsai" userId="S::htsai3@stevens.edu::761f7afa-9b39-49f1-b29e-94fe688af1b0" providerId="AD" clId="Web-{40D9F914-54CB-B33D-CBB9-1C010D507BBB}" dt="2023-12-04T19:48:54.197" v="647"/>
          <ac:spMkLst>
            <pc:docMk/>
            <pc:sldMk cId="2944029175" sldId="278"/>
            <ac:spMk id="16" creationId="{7DEB617F-0655-3271-D5E2-8F35825A7450}"/>
          </ac:spMkLst>
        </pc:spChg>
        <pc:spChg chg="mod">
          <ac:chgData name="HsinTing Tsai" userId="S::htsai3@stevens.edu::761f7afa-9b39-49f1-b29e-94fe688af1b0" providerId="AD" clId="Web-{40D9F914-54CB-B33D-CBB9-1C010D507BBB}" dt="2023-12-04T19:49:58.683" v="668" actId="20577"/>
          <ac:spMkLst>
            <pc:docMk/>
            <pc:sldMk cId="2944029175" sldId="278"/>
            <ac:spMk id="25" creationId="{02D30F5C-A6D1-52BC-B44A-A7E197D12E93}"/>
          </ac:spMkLst>
        </pc:spChg>
        <pc:spChg chg="mod">
          <ac:chgData name="HsinTing Tsai" userId="S::htsai3@stevens.edu::761f7afa-9b39-49f1-b29e-94fe688af1b0" providerId="AD" clId="Web-{40D9F914-54CB-B33D-CBB9-1C010D507BBB}" dt="2023-12-04T19:50:01.027" v="670" actId="20577"/>
          <ac:spMkLst>
            <pc:docMk/>
            <pc:sldMk cId="2944029175" sldId="278"/>
            <ac:spMk id="26" creationId="{7C8020C1-4C2E-B50E-C2D8-31E8F640708C}"/>
          </ac:spMkLst>
        </pc:spChg>
        <pc:grpChg chg="del">
          <ac:chgData name="HsinTing Tsai" userId="S::htsai3@stevens.edu::761f7afa-9b39-49f1-b29e-94fe688af1b0" providerId="AD" clId="Web-{40D9F914-54CB-B33D-CBB9-1C010D507BBB}" dt="2023-12-04T19:48:54.197" v="651"/>
          <ac:grpSpMkLst>
            <pc:docMk/>
            <pc:sldMk cId="2944029175" sldId="278"/>
            <ac:grpSpMk id="9" creationId="{A5FFF764-1910-21EC-5F29-CB2FF57F81A3}"/>
          </ac:grpSpMkLst>
        </pc:grpChg>
        <pc:grpChg chg="del">
          <ac:chgData name="HsinTing Tsai" userId="S::htsai3@stevens.edu::761f7afa-9b39-49f1-b29e-94fe688af1b0" providerId="AD" clId="Web-{40D9F914-54CB-B33D-CBB9-1C010D507BBB}" dt="2023-12-04T19:48:54.197" v="650"/>
          <ac:grpSpMkLst>
            <pc:docMk/>
            <pc:sldMk cId="2944029175" sldId="278"/>
            <ac:grpSpMk id="11" creationId="{40B3B141-F70F-5ED0-854F-AABB0996CF81}"/>
          </ac:grpSpMkLst>
        </pc:grpChg>
        <pc:grpChg chg="del">
          <ac:chgData name="HsinTing Tsai" userId="S::htsai3@stevens.edu::761f7afa-9b39-49f1-b29e-94fe688af1b0" providerId="AD" clId="Web-{40D9F914-54CB-B33D-CBB9-1C010D507BBB}" dt="2023-12-04T19:48:54.197" v="649"/>
          <ac:grpSpMkLst>
            <pc:docMk/>
            <pc:sldMk cId="2944029175" sldId="278"/>
            <ac:grpSpMk id="13" creationId="{A43E42B2-E813-1DE6-0791-DF2B1F73DE38}"/>
          </ac:grpSpMkLst>
        </pc:grpChg>
        <pc:grpChg chg="del">
          <ac:chgData name="HsinTing Tsai" userId="S::htsai3@stevens.edu::761f7afa-9b39-49f1-b29e-94fe688af1b0" providerId="AD" clId="Web-{40D9F914-54CB-B33D-CBB9-1C010D507BBB}" dt="2023-12-04T19:48:54.197" v="648"/>
          <ac:grpSpMkLst>
            <pc:docMk/>
            <pc:sldMk cId="2944029175" sldId="278"/>
            <ac:grpSpMk id="15" creationId="{06EFE697-E05B-ABDE-348F-DF2F01228C32}"/>
          </ac:grpSpMkLst>
        </pc:grpChg>
        <pc:picChg chg="del">
          <ac:chgData name="HsinTing Tsai" userId="S::htsai3@stevens.edu::761f7afa-9b39-49f1-b29e-94fe688af1b0" providerId="AD" clId="Web-{40D9F914-54CB-B33D-CBB9-1C010D507BBB}" dt="2023-12-04T19:48:54.197" v="655"/>
          <ac:picMkLst>
            <pc:docMk/>
            <pc:sldMk cId="2944029175" sldId="278"/>
            <ac:picMk id="2" creationId="{927374D8-C30D-0F81-C04C-F70C22F1DA48}"/>
          </ac:picMkLst>
        </pc:picChg>
        <pc:picChg chg="del">
          <ac:chgData name="HsinTing Tsai" userId="S::htsai3@stevens.edu::761f7afa-9b39-49f1-b29e-94fe688af1b0" providerId="AD" clId="Web-{40D9F914-54CB-B33D-CBB9-1C010D507BBB}" dt="2023-12-04T19:48:54.197" v="654"/>
          <ac:picMkLst>
            <pc:docMk/>
            <pc:sldMk cId="2944029175" sldId="278"/>
            <ac:picMk id="4" creationId="{EDC95CB8-4B24-FA41-FD3C-117C29269578}"/>
          </ac:picMkLst>
        </pc:picChg>
        <pc:picChg chg="del">
          <ac:chgData name="HsinTing Tsai" userId="S::htsai3@stevens.edu::761f7afa-9b39-49f1-b29e-94fe688af1b0" providerId="AD" clId="Web-{40D9F914-54CB-B33D-CBB9-1C010D507BBB}" dt="2023-12-04T19:48:54.197" v="653"/>
          <ac:picMkLst>
            <pc:docMk/>
            <pc:sldMk cId="2944029175" sldId="278"/>
            <ac:picMk id="5" creationId="{461C5925-D3D2-FE43-D551-5E2670B526D4}"/>
          </ac:picMkLst>
        </pc:picChg>
        <pc:picChg chg="del">
          <ac:chgData name="HsinTing Tsai" userId="S::htsai3@stevens.edu::761f7afa-9b39-49f1-b29e-94fe688af1b0" providerId="AD" clId="Web-{40D9F914-54CB-B33D-CBB9-1C010D507BBB}" dt="2023-12-04T19:48:54.197" v="652"/>
          <ac:picMkLst>
            <pc:docMk/>
            <pc:sldMk cId="2944029175" sldId="278"/>
            <ac:picMk id="6" creationId="{8642779A-333B-D79C-4CA4-CC32C04B819E}"/>
          </ac:picMkLst>
        </pc:picChg>
      </pc:sldChg>
      <pc:sldChg chg="modSp">
        <pc:chgData name="HsinTing Tsai" userId="S::htsai3@stevens.edu::761f7afa-9b39-49f1-b29e-94fe688af1b0" providerId="AD" clId="Web-{40D9F914-54CB-B33D-CBB9-1C010D507BBB}" dt="2023-12-04T20:22:47.128" v="1083" actId="20577"/>
        <pc:sldMkLst>
          <pc:docMk/>
          <pc:sldMk cId="1424552432" sldId="279"/>
        </pc:sldMkLst>
        <pc:spChg chg="mod">
          <ac:chgData name="HsinTing Tsai" userId="S::htsai3@stevens.edu::761f7afa-9b39-49f1-b29e-94fe688af1b0" providerId="AD" clId="Web-{40D9F914-54CB-B33D-CBB9-1C010D507BBB}" dt="2023-12-04T20:22:41.284" v="1081" actId="20577"/>
          <ac:spMkLst>
            <pc:docMk/>
            <pc:sldMk cId="1424552432" sldId="279"/>
            <ac:spMk id="6" creationId="{B9346897-F888-FACF-11B0-117B97552BE9}"/>
          </ac:spMkLst>
        </pc:spChg>
        <pc:spChg chg="mod">
          <ac:chgData name="HsinTing Tsai" userId="S::htsai3@stevens.edu::761f7afa-9b39-49f1-b29e-94fe688af1b0" providerId="AD" clId="Web-{40D9F914-54CB-B33D-CBB9-1C010D507BBB}" dt="2023-12-04T20:22:47.128" v="1083" actId="20577"/>
          <ac:spMkLst>
            <pc:docMk/>
            <pc:sldMk cId="1424552432" sldId="279"/>
            <ac:spMk id="11" creationId="{A812DBD5-C59A-8DEB-D2B5-C8307C8CC9B6}"/>
          </ac:spMkLst>
        </pc:spChg>
      </pc:sldChg>
      <pc:sldChg chg="delSp modSp">
        <pc:chgData name="HsinTing Tsai" userId="S::htsai3@stevens.edu::761f7afa-9b39-49f1-b29e-94fe688af1b0" providerId="AD" clId="Web-{40D9F914-54CB-B33D-CBB9-1C010D507BBB}" dt="2023-12-04T20:23:14.222" v="1094"/>
        <pc:sldMkLst>
          <pc:docMk/>
          <pc:sldMk cId="2912318406" sldId="280"/>
        </pc:sldMkLst>
        <pc:spChg chg="mod">
          <ac:chgData name="HsinTing Tsai" userId="S::htsai3@stevens.edu::761f7afa-9b39-49f1-b29e-94fe688af1b0" providerId="AD" clId="Web-{40D9F914-54CB-B33D-CBB9-1C010D507BBB}" dt="2023-12-04T20:22:57.738" v="1084" actId="20577"/>
          <ac:spMkLst>
            <pc:docMk/>
            <pc:sldMk cId="2912318406" sldId="280"/>
            <ac:spMk id="7" creationId="{BFA7D472-4E82-3119-633F-F00411C22C2C}"/>
          </ac:spMkLst>
        </pc:spChg>
        <pc:spChg chg="mod">
          <ac:chgData name="HsinTing Tsai" userId="S::htsai3@stevens.edu::761f7afa-9b39-49f1-b29e-94fe688af1b0" providerId="AD" clId="Web-{40D9F914-54CB-B33D-CBB9-1C010D507BBB}" dt="2023-12-04T20:23:10.582" v="1093" actId="20577"/>
          <ac:spMkLst>
            <pc:docMk/>
            <pc:sldMk cId="2912318406" sldId="280"/>
            <ac:spMk id="10" creationId="{DE580615-AA19-067E-2051-37A0232EC341}"/>
          </ac:spMkLst>
        </pc:spChg>
        <pc:picChg chg="del">
          <ac:chgData name="HsinTing Tsai" userId="S::htsai3@stevens.edu::761f7afa-9b39-49f1-b29e-94fe688af1b0" providerId="AD" clId="Web-{40D9F914-54CB-B33D-CBB9-1C010D507BBB}" dt="2023-12-04T20:23:14.222" v="1094"/>
          <ac:picMkLst>
            <pc:docMk/>
            <pc:sldMk cId="2912318406" sldId="280"/>
            <ac:picMk id="11" creationId="{B349814D-F733-0D3B-A767-BD9401319C56}"/>
          </ac:picMkLst>
        </pc:picChg>
      </pc:sldChg>
      <pc:sldChg chg="modSp">
        <pc:chgData name="HsinTing Tsai" userId="S::htsai3@stevens.edu::761f7afa-9b39-49f1-b29e-94fe688af1b0" providerId="AD" clId="Web-{40D9F914-54CB-B33D-CBB9-1C010D507BBB}" dt="2023-12-04T20:23:22.269" v="1095" actId="20577"/>
        <pc:sldMkLst>
          <pc:docMk/>
          <pc:sldMk cId="2842852908" sldId="281"/>
        </pc:sldMkLst>
        <pc:spChg chg="mod">
          <ac:chgData name="HsinTing Tsai" userId="S::htsai3@stevens.edu::761f7afa-9b39-49f1-b29e-94fe688af1b0" providerId="AD" clId="Web-{40D9F914-54CB-B33D-CBB9-1C010D507BBB}" dt="2023-12-04T20:23:22.269" v="1095" actId="20577"/>
          <ac:spMkLst>
            <pc:docMk/>
            <pc:sldMk cId="2842852908" sldId="281"/>
            <ac:spMk id="9" creationId="{D3577747-ED55-BFDE-E904-44B84130D6A7}"/>
          </ac:spMkLst>
        </pc:spChg>
      </pc:sldChg>
      <pc:sldChg chg="modSp">
        <pc:chgData name="HsinTing Tsai" userId="S::htsai3@stevens.edu::761f7afa-9b39-49f1-b29e-94fe688af1b0" providerId="AD" clId="Web-{40D9F914-54CB-B33D-CBB9-1C010D507BBB}" dt="2023-12-04T20:23:31.332" v="1097" actId="20577"/>
        <pc:sldMkLst>
          <pc:docMk/>
          <pc:sldMk cId="499157830" sldId="282"/>
        </pc:sldMkLst>
        <pc:spChg chg="mod">
          <ac:chgData name="HsinTing Tsai" userId="S::htsai3@stevens.edu::761f7afa-9b39-49f1-b29e-94fe688af1b0" providerId="AD" clId="Web-{40D9F914-54CB-B33D-CBB9-1C010D507BBB}" dt="2023-12-04T20:23:28.004" v="1096" actId="20577"/>
          <ac:spMkLst>
            <pc:docMk/>
            <pc:sldMk cId="499157830" sldId="282"/>
            <ac:spMk id="5" creationId="{C3AD08B3-0B7B-3F14-0DB8-26D921546CD8}"/>
          </ac:spMkLst>
        </pc:spChg>
        <pc:spChg chg="mod">
          <ac:chgData name="HsinTing Tsai" userId="S::htsai3@stevens.edu::761f7afa-9b39-49f1-b29e-94fe688af1b0" providerId="AD" clId="Web-{40D9F914-54CB-B33D-CBB9-1C010D507BBB}" dt="2023-12-04T20:23:31.332" v="1097" actId="20577"/>
          <ac:spMkLst>
            <pc:docMk/>
            <pc:sldMk cId="499157830" sldId="282"/>
            <ac:spMk id="7" creationId="{BD118CA7-5845-23D0-D40A-A319A31055B4}"/>
          </ac:spMkLst>
        </pc:spChg>
      </pc:sldChg>
      <pc:sldChg chg="modSp">
        <pc:chgData name="HsinTing Tsai" userId="S::htsai3@stevens.edu::761f7afa-9b39-49f1-b29e-94fe688af1b0" providerId="AD" clId="Web-{40D9F914-54CB-B33D-CBB9-1C010D507BBB}" dt="2023-12-04T19:00:57.672" v="182" actId="20577"/>
        <pc:sldMkLst>
          <pc:docMk/>
          <pc:sldMk cId="725923677" sldId="283"/>
        </pc:sldMkLst>
        <pc:spChg chg="mod">
          <ac:chgData name="HsinTing Tsai" userId="S::htsai3@stevens.edu::761f7afa-9b39-49f1-b29e-94fe688af1b0" providerId="AD" clId="Web-{40D9F914-54CB-B33D-CBB9-1C010D507BBB}" dt="2023-12-04T19:00:55.375" v="181" actId="20577"/>
          <ac:spMkLst>
            <pc:docMk/>
            <pc:sldMk cId="725923677" sldId="283"/>
            <ac:spMk id="13" creationId="{33354A7F-2303-D2A7-474B-1CDD34ECEF9F}"/>
          </ac:spMkLst>
        </pc:spChg>
        <pc:spChg chg="mod">
          <ac:chgData name="HsinTing Tsai" userId="S::htsai3@stevens.edu::761f7afa-9b39-49f1-b29e-94fe688af1b0" providerId="AD" clId="Web-{40D9F914-54CB-B33D-CBB9-1C010D507BBB}" dt="2023-12-04T19:00:52.047" v="179" actId="20577"/>
          <ac:spMkLst>
            <pc:docMk/>
            <pc:sldMk cId="725923677" sldId="283"/>
            <ac:spMk id="14" creationId="{AAA3FDAB-1624-3CFC-C3E5-D64CA5E499EE}"/>
          </ac:spMkLst>
        </pc:spChg>
        <pc:spChg chg="mod">
          <ac:chgData name="HsinTing Tsai" userId="S::htsai3@stevens.edu::761f7afa-9b39-49f1-b29e-94fe688af1b0" providerId="AD" clId="Web-{40D9F914-54CB-B33D-CBB9-1C010D507BBB}" dt="2023-12-04T19:00:57.672" v="182" actId="20577"/>
          <ac:spMkLst>
            <pc:docMk/>
            <pc:sldMk cId="725923677" sldId="283"/>
            <ac:spMk id="17" creationId="{DF9F0C04-E209-48B8-42E1-75EF9155672B}"/>
          </ac:spMkLst>
        </pc:spChg>
      </pc:sldChg>
      <pc:sldChg chg="modSp">
        <pc:chgData name="HsinTing Tsai" userId="S::htsai3@stevens.edu::761f7afa-9b39-49f1-b29e-94fe688af1b0" providerId="AD" clId="Web-{40D9F914-54CB-B33D-CBB9-1C010D507BBB}" dt="2023-12-04T19:00:43.172" v="175" actId="20577"/>
        <pc:sldMkLst>
          <pc:docMk/>
          <pc:sldMk cId="957016345" sldId="284"/>
        </pc:sldMkLst>
        <pc:spChg chg="mod">
          <ac:chgData name="HsinTing Tsai" userId="S::htsai3@stevens.edu::761f7afa-9b39-49f1-b29e-94fe688af1b0" providerId="AD" clId="Web-{40D9F914-54CB-B33D-CBB9-1C010D507BBB}" dt="2023-12-04T19:00:43.172" v="175" actId="20577"/>
          <ac:spMkLst>
            <pc:docMk/>
            <pc:sldMk cId="957016345" sldId="284"/>
            <ac:spMk id="4" creationId="{BB65BD4C-7E96-141F-8E57-AA6373341C6A}"/>
          </ac:spMkLst>
        </pc:spChg>
        <pc:spChg chg="mod">
          <ac:chgData name="HsinTing Tsai" userId="S::htsai3@stevens.edu::761f7afa-9b39-49f1-b29e-94fe688af1b0" providerId="AD" clId="Web-{40D9F914-54CB-B33D-CBB9-1C010D507BBB}" dt="2023-12-04T19:00:36.422" v="173" actId="20577"/>
          <ac:spMkLst>
            <pc:docMk/>
            <pc:sldMk cId="957016345" sldId="284"/>
            <ac:spMk id="7" creationId="{827464FB-6F9B-25FF-F754-936C0A06240F}"/>
          </ac:spMkLst>
        </pc:spChg>
      </pc:sldChg>
      <pc:sldChg chg="delSp modSp">
        <pc:chgData name="HsinTing Tsai" userId="S::htsai3@stevens.edu::761f7afa-9b39-49f1-b29e-94fe688af1b0" providerId="AD" clId="Web-{40D9F914-54CB-B33D-CBB9-1C010D507BBB}" dt="2023-12-04T20:24:03.473" v="1104" actId="20577"/>
        <pc:sldMkLst>
          <pc:docMk/>
          <pc:sldMk cId="1235277335" sldId="286"/>
        </pc:sldMkLst>
        <pc:spChg chg="mod">
          <ac:chgData name="HsinTing Tsai" userId="S::htsai3@stevens.edu::761f7afa-9b39-49f1-b29e-94fe688af1b0" providerId="AD" clId="Web-{40D9F914-54CB-B33D-CBB9-1C010D507BBB}" dt="2023-12-04T20:24:03.473" v="1104" actId="20577"/>
          <ac:spMkLst>
            <pc:docMk/>
            <pc:sldMk cId="1235277335" sldId="286"/>
            <ac:spMk id="5" creationId="{EA3B57A0-A157-1EAC-E7C6-631088B5F0E0}"/>
          </ac:spMkLst>
        </pc:spChg>
        <pc:spChg chg="mod">
          <ac:chgData name="HsinTing Tsai" userId="S::htsai3@stevens.edu::761f7afa-9b39-49f1-b29e-94fe688af1b0" providerId="AD" clId="Web-{40D9F914-54CB-B33D-CBB9-1C010D507BBB}" dt="2023-12-04T20:23:49.129" v="1100" actId="20577"/>
          <ac:spMkLst>
            <pc:docMk/>
            <pc:sldMk cId="1235277335" sldId="286"/>
            <ac:spMk id="7" creationId="{B9DF1A12-CF8C-9ABE-F071-3043D533ED70}"/>
          </ac:spMkLst>
        </pc:spChg>
        <pc:picChg chg="del">
          <ac:chgData name="HsinTing Tsai" userId="S::htsai3@stevens.edu::761f7afa-9b39-49f1-b29e-94fe688af1b0" providerId="AD" clId="Web-{40D9F914-54CB-B33D-CBB9-1C010D507BBB}" dt="2023-12-04T20:23:50.770" v="1101"/>
          <ac:picMkLst>
            <pc:docMk/>
            <pc:sldMk cId="1235277335" sldId="286"/>
            <ac:picMk id="9" creationId="{25956992-DD5C-EA57-DC1E-93A294F118F2}"/>
          </ac:picMkLst>
        </pc:picChg>
      </pc:sldChg>
      <pc:sldChg chg="modSp">
        <pc:chgData name="HsinTing Tsai" userId="S::htsai3@stevens.edu::761f7afa-9b39-49f1-b29e-94fe688af1b0" providerId="AD" clId="Web-{40D9F914-54CB-B33D-CBB9-1C010D507BBB}" dt="2023-12-04T20:23:58.864" v="1103" actId="20577"/>
        <pc:sldMkLst>
          <pc:docMk/>
          <pc:sldMk cId="1553234064" sldId="287"/>
        </pc:sldMkLst>
        <pc:spChg chg="mod">
          <ac:chgData name="HsinTing Tsai" userId="S::htsai3@stevens.edu::761f7afa-9b39-49f1-b29e-94fe688af1b0" providerId="AD" clId="Web-{40D9F914-54CB-B33D-CBB9-1C010D507BBB}" dt="2023-12-04T20:23:55.801" v="1102" actId="20577"/>
          <ac:spMkLst>
            <pc:docMk/>
            <pc:sldMk cId="1553234064" sldId="287"/>
            <ac:spMk id="14" creationId="{02F65888-201C-D48C-9DF8-357BAC9DBB1B}"/>
          </ac:spMkLst>
        </pc:spChg>
        <pc:spChg chg="mod">
          <ac:chgData name="HsinTing Tsai" userId="S::htsai3@stevens.edu::761f7afa-9b39-49f1-b29e-94fe688af1b0" providerId="AD" clId="Web-{40D9F914-54CB-B33D-CBB9-1C010D507BBB}" dt="2023-12-04T20:23:58.864" v="1103" actId="20577"/>
          <ac:spMkLst>
            <pc:docMk/>
            <pc:sldMk cId="1553234064" sldId="287"/>
            <ac:spMk id="16" creationId="{7043D228-AE15-CBCC-A76D-B50ADB957377}"/>
          </ac:spMkLst>
        </pc:spChg>
      </pc:sldChg>
      <pc:sldChg chg="modSp">
        <pc:chgData name="HsinTing Tsai" userId="S::htsai3@stevens.edu::761f7afa-9b39-49f1-b29e-94fe688af1b0" providerId="AD" clId="Web-{40D9F914-54CB-B33D-CBB9-1C010D507BBB}" dt="2023-12-04T20:24:12.677" v="1108" actId="20577"/>
        <pc:sldMkLst>
          <pc:docMk/>
          <pc:sldMk cId="481173742" sldId="288"/>
        </pc:sldMkLst>
        <pc:spChg chg="mod">
          <ac:chgData name="HsinTing Tsai" userId="S::htsai3@stevens.edu::761f7afa-9b39-49f1-b29e-94fe688af1b0" providerId="AD" clId="Web-{40D9F914-54CB-B33D-CBB9-1C010D507BBB}" dt="2023-12-04T20:24:10.114" v="1106" actId="20577"/>
          <ac:spMkLst>
            <pc:docMk/>
            <pc:sldMk cId="481173742" sldId="288"/>
            <ac:spMk id="7" creationId="{FDBD33E1-A1BD-8CE3-56DC-F94F1105CB55}"/>
          </ac:spMkLst>
        </pc:spChg>
        <pc:spChg chg="mod">
          <ac:chgData name="HsinTing Tsai" userId="S::htsai3@stevens.edu::761f7afa-9b39-49f1-b29e-94fe688af1b0" providerId="AD" clId="Web-{40D9F914-54CB-B33D-CBB9-1C010D507BBB}" dt="2023-12-04T20:24:12.677" v="1108" actId="20577"/>
          <ac:spMkLst>
            <pc:docMk/>
            <pc:sldMk cId="481173742" sldId="288"/>
            <ac:spMk id="11" creationId="{B3800BD5-58AE-A2C4-8FFA-908972DFC04F}"/>
          </ac:spMkLst>
        </pc:spChg>
      </pc:sldChg>
      <pc:sldChg chg="modSp">
        <pc:chgData name="HsinTing Tsai" userId="S::htsai3@stevens.edu::761f7afa-9b39-49f1-b29e-94fe688af1b0" providerId="AD" clId="Web-{40D9F914-54CB-B33D-CBB9-1C010D507BBB}" dt="2023-12-04T20:24:23.130" v="1110" actId="20577"/>
        <pc:sldMkLst>
          <pc:docMk/>
          <pc:sldMk cId="2529845350" sldId="289"/>
        </pc:sldMkLst>
        <pc:spChg chg="mod">
          <ac:chgData name="HsinTing Tsai" userId="S::htsai3@stevens.edu::761f7afa-9b39-49f1-b29e-94fe688af1b0" providerId="AD" clId="Web-{40D9F914-54CB-B33D-CBB9-1C010D507BBB}" dt="2023-12-04T20:24:23.130" v="1110" actId="20577"/>
          <ac:spMkLst>
            <pc:docMk/>
            <pc:sldMk cId="2529845350" sldId="289"/>
            <ac:spMk id="20" creationId="{C2C4B6B8-FFE5-0CB9-6F03-19B1A3A74D52}"/>
          </ac:spMkLst>
        </pc:spChg>
      </pc:sldChg>
      <pc:sldChg chg="delSp modSp ord">
        <pc:chgData name="HsinTing Tsai" userId="S::htsai3@stevens.edu::761f7afa-9b39-49f1-b29e-94fe688af1b0" providerId="AD" clId="Web-{40D9F914-54CB-B33D-CBB9-1C010D507BBB}" dt="2023-12-04T21:19:03.414" v="1770"/>
        <pc:sldMkLst>
          <pc:docMk/>
          <pc:sldMk cId="3183324692" sldId="290"/>
        </pc:sldMkLst>
        <pc:spChg chg="mod">
          <ac:chgData name="HsinTing Tsai" userId="S::htsai3@stevens.edu::761f7afa-9b39-49f1-b29e-94fe688af1b0" providerId="AD" clId="Web-{40D9F914-54CB-B33D-CBB9-1C010D507BBB}" dt="2023-12-04T20:25:25.256" v="1124" actId="20577"/>
          <ac:spMkLst>
            <pc:docMk/>
            <pc:sldMk cId="3183324692" sldId="290"/>
            <ac:spMk id="7" creationId="{77568789-A9C0-0E5A-97E1-8D701C5391AF}"/>
          </ac:spMkLst>
        </pc:spChg>
        <pc:spChg chg="mod">
          <ac:chgData name="HsinTing Tsai" userId="S::htsai3@stevens.edu::761f7afa-9b39-49f1-b29e-94fe688af1b0" providerId="AD" clId="Web-{40D9F914-54CB-B33D-CBB9-1C010D507BBB}" dt="2023-12-04T20:25:29.319" v="1127" actId="20577"/>
          <ac:spMkLst>
            <pc:docMk/>
            <pc:sldMk cId="3183324692" sldId="290"/>
            <ac:spMk id="9" creationId="{C7BA5750-DF49-87AB-86FE-A6D3C276F254}"/>
          </ac:spMkLst>
        </pc:spChg>
        <pc:picChg chg="del">
          <ac:chgData name="HsinTing Tsai" userId="S::htsai3@stevens.edu::761f7afa-9b39-49f1-b29e-94fe688af1b0" providerId="AD" clId="Web-{40D9F914-54CB-B33D-CBB9-1C010D507BBB}" dt="2023-12-04T21:19:03.414" v="1770"/>
          <ac:picMkLst>
            <pc:docMk/>
            <pc:sldMk cId="3183324692" sldId="290"/>
            <ac:picMk id="13" creationId="{7266298C-AC8F-25EC-8AD6-B50E95B36441}"/>
          </ac:picMkLst>
        </pc:picChg>
      </pc:sldChg>
      <pc:sldChg chg="delSp modSp ord">
        <pc:chgData name="HsinTing Tsai" userId="S::htsai3@stevens.edu::761f7afa-9b39-49f1-b29e-94fe688af1b0" providerId="AD" clId="Web-{40D9F914-54CB-B33D-CBB9-1C010D507BBB}" dt="2023-12-04T20:26:45.680" v="1143" actId="20577"/>
        <pc:sldMkLst>
          <pc:docMk/>
          <pc:sldMk cId="3099698716" sldId="291"/>
        </pc:sldMkLst>
        <pc:spChg chg="mod">
          <ac:chgData name="HsinTing Tsai" userId="S::htsai3@stevens.edu::761f7afa-9b39-49f1-b29e-94fe688af1b0" providerId="AD" clId="Web-{40D9F914-54CB-B33D-CBB9-1C010D507BBB}" dt="2023-12-04T20:25:50.319" v="1128" actId="20577"/>
          <ac:spMkLst>
            <pc:docMk/>
            <pc:sldMk cId="3099698716" sldId="291"/>
            <ac:spMk id="9" creationId="{729C0BD7-461C-E6D6-406D-25E022757FFE}"/>
          </ac:spMkLst>
        </pc:spChg>
        <pc:spChg chg="mod">
          <ac:chgData name="HsinTing Tsai" userId="S::htsai3@stevens.edu::761f7afa-9b39-49f1-b29e-94fe688af1b0" providerId="AD" clId="Web-{40D9F914-54CB-B33D-CBB9-1C010D507BBB}" dt="2023-12-04T20:26:45.680" v="1143" actId="20577"/>
          <ac:spMkLst>
            <pc:docMk/>
            <pc:sldMk cId="3099698716" sldId="291"/>
            <ac:spMk id="11" creationId="{30EB23DD-71FC-263D-104E-0B79B7B2C829}"/>
          </ac:spMkLst>
        </pc:spChg>
        <pc:picChg chg="del">
          <ac:chgData name="HsinTing Tsai" userId="S::htsai3@stevens.edu::761f7afa-9b39-49f1-b29e-94fe688af1b0" providerId="AD" clId="Web-{40D9F914-54CB-B33D-CBB9-1C010D507BBB}" dt="2023-12-04T20:25:54.116" v="1130"/>
          <ac:picMkLst>
            <pc:docMk/>
            <pc:sldMk cId="3099698716" sldId="291"/>
            <ac:picMk id="12" creationId="{B5D16D41-B376-B1EE-69CC-20BB19535CC6}"/>
          </ac:picMkLst>
        </pc:picChg>
      </pc:sldChg>
      <pc:sldChg chg="modSp">
        <pc:chgData name="HsinTing Tsai" userId="S::htsai3@stevens.edu::761f7afa-9b39-49f1-b29e-94fe688af1b0" providerId="AD" clId="Web-{40D9F914-54CB-B33D-CBB9-1C010D507BBB}" dt="2023-12-04T20:22:28.878" v="1080" actId="20577"/>
        <pc:sldMkLst>
          <pc:docMk/>
          <pc:sldMk cId="2856140902" sldId="293"/>
        </pc:sldMkLst>
        <pc:spChg chg="mod">
          <ac:chgData name="HsinTing Tsai" userId="S::htsai3@stevens.edu::761f7afa-9b39-49f1-b29e-94fe688af1b0" providerId="AD" clId="Web-{40D9F914-54CB-B33D-CBB9-1C010D507BBB}" dt="2023-12-04T20:22:12.049" v="1071" actId="20577"/>
          <ac:spMkLst>
            <pc:docMk/>
            <pc:sldMk cId="2856140902" sldId="293"/>
            <ac:spMk id="5" creationId="{3A3CA7DC-9F58-2E75-67CB-61AEAE0F7E2B}"/>
          </ac:spMkLst>
        </pc:spChg>
        <pc:spChg chg="mod">
          <ac:chgData name="HsinTing Tsai" userId="S::htsai3@stevens.edu::761f7afa-9b39-49f1-b29e-94fe688af1b0" providerId="AD" clId="Web-{40D9F914-54CB-B33D-CBB9-1C010D507BBB}" dt="2023-12-04T20:22:28.878" v="1080" actId="20577"/>
          <ac:spMkLst>
            <pc:docMk/>
            <pc:sldMk cId="2856140902" sldId="293"/>
            <ac:spMk id="7" creationId="{B2E94C67-9E1D-C460-8DA8-339AA2CE1F6F}"/>
          </ac:spMkLst>
        </pc:spChg>
      </pc:sldChg>
      <pc:sldChg chg="del">
        <pc:chgData name="HsinTing Tsai" userId="S::htsai3@stevens.edu::761f7afa-9b39-49f1-b29e-94fe688af1b0" providerId="AD" clId="Web-{40D9F914-54CB-B33D-CBB9-1C010D507BBB}" dt="2023-12-04T20:24:25.864" v="1111"/>
        <pc:sldMkLst>
          <pc:docMk/>
          <pc:sldMk cId="1644833120" sldId="294"/>
        </pc:sldMkLst>
      </pc:sldChg>
      <pc:sldChg chg="modSp">
        <pc:chgData name="HsinTing Tsai" userId="S::htsai3@stevens.edu::761f7afa-9b39-49f1-b29e-94fe688af1b0" providerId="AD" clId="Web-{40D9F914-54CB-B33D-CBB9-1C010D507BBB}" dt="2023-12-04T19:00:14.593" v="172" actId="20577"/>
        <pc:sldMkLst>
          <pc:docMk/>
          <pc:sldMk cId="1451359578" sldId="296"/>
        </pc:sldMkLst>
        <pc:spChg chg="mod">
          <ac:chgData name="HsinTing Tsai" userId="S::htsai3@stevens.edu::761f7afa-9b39-49f1-b29e-94fe688af1b0" providerId="AD" clId="Web-{40D9F914-54CB-B33D-CBB9-1C010D507BBB}" dt="2023-12-04T19:00:14.593" v="172" actId="20577"/>
          <ac:spMkLst>
            <pc:docMk/>
            <pc:sldMk cId="1451359578" sldId="296"/>
            <ac:spMk id="2" creationId="{A37CD49D-10B1-19EB-3098-5EE06926A2A7}"/>
          </ac:spMkLst>
        </pc:spChg>
      </pc:sldChg>
      <pc:sldChg chg="modSp">
        <pc:chgData name="HsinTing Tsai" userId="S::htsai3@stevens.edu::761f7afa-9b39-49f1-b29e-94fe688af1b0" providerId="AD" clId="Web-{40D9F914-54CB-B33D-CBB9-1C010D507BBB}" dt="2023-12-04T18:53:24.241" v="41" actId="20577"/>
        <pc:sldMkLst>
          <pc:docMk/>
          <pc:sldMk cId="3384337587" sldId="298"/>
        </pc:sldMkLst>
        <pc:spChg chg="mod">
          <ac:chgData name="HsinTing Tsai" userId="S::htsai3@stevens.edu::761f7afa-9b39-49f1-b29e-94fe688af1b0" providerId="AD" clId="Web-{40D9F914-54CB-B33D-CBB9-1C010D507BBB}" dt="2023-12-04T18:53:24.241" v="41" actId="20577"/>
          <ac:spMkLst>
            <pc:docMk/>
            <pc:sldMk cId="3384337587" sldId="298"/>
            <ac:spMk id="2" creationId="{C186A21F-23E0-061E-053E-F2AA7E101AA9}"/>
          </ac:spMkLst>
        </pc:spChg>
        <pc:spChg chg="mod">
          <ac:chgData name="HsinTing Tsai" userId="S::htsai3@stevens.edu::761f7afa-9b39-49f1-b29e-94fe688af1b0" providerId="AD" clId="Web-{40D9F914-54CB-B33D-CBB9-1C010D507BBB}" dt="2023-12-04T18:52:52.584" v="34" actId="20577"/>
          <ac:spMkLst>
            <pc:docMk/>
            <pc:sldMk cId="3384337587" sldId="298"/>
            <ac:spMk id="4" creationId="{F18BC496-1608-5DF5-727C-B7743D2E62F8}"/>
          </ac:spMkLst>
        </pc:spChg>
      </pc:sldChg>
      <pc:sldChg chg="addSp delSp modSp">
        <pc:chgData name="HsinTing Tsai" userId="S::htsai3@stevens.edu::761f7afa-9b39-49f1-b29e-94fe688af1b0" providerId="AD" clId="Web-{40D9F914-54CB-B33D-CBB9-1C010D507BBB}" dt="2023-12-04T19:01:13.063" v="184" actId="20577"/>
        <pc:sldMkLst>
          <pc:docMk/>
          <pc:sldMk cId="1961874811" sldId="299"/>
        </pc:sldMkLst>
        <pc:spChg chg="add del mod">
          <ac:chgData name="HsinTing Tsai" userId="S::htsai3@stevens.edu::761f7afa-9b39-49f1-b29e-94fe688af1b0" providerId="AD" clId="Web-{40D9F914-54CB-B33D-CBB9-1C010D507BBB}" dt="2023-12-04T18:52:07.959" v="14" actId="1076"/>
          <ac:spMkLst>
            <pc:docMk/>
            <pc:sldMk cId="1961874811" sldId="299"/>
            <ac:spMk id="4" creationId="{2A1C8246-EFCA-C4E4-3FD7-B04473C60516}"/>
          </ac:spMkLst>
        </pc:spChg>
        <pc:spChg chg="mod">
          <ac:chgData name="HsinTing Tsai" userId="S::htsai3@stevens.edu::761f7afa-9b39-49f1-b29e-94fe688af1b0" providerId="AD" clId="Web-{40D9F914-54CB-B33D-CBB9-1C010D507BBB}" dt="2023-12-04T19:01:13.063" v="184" actId="20577"/>
          <ac:spMkLst>
            <pc:docMk/>
            <pc:sldMk cId="1961874811" sldId="299"/>
            <ac:spMk id="5" creationId="{FD2A4BAE-8759-EEAF-17D5-487B4A3D6061}"/>
          </ac:spMkLst>
        </pc:spChg>
      </pc:sldChg>
      <pc:sldChg chg="addSp delSp modSp add del ord">
        <pc:chgData name="HsinTing Tsai" userId="S::htsai3@stevens.edu::761f7afa-9b39-49f1-b29e-94fe688af1b0" providerId="AD" clId="Web-{40D9F914-54CB-B33D-CBB9-1C010D507BBB}" dt="2023-12-04T19:25:39.889" v="425"/>
        <pc:sldMkLst>
          <pc:docMk/>
          <pc:sldMk cId="277379219" sldId="303"/>
        </pc:sldMkLst>
        <pc:spChg chg="add del mod">
          <ac:chgData name="HsinTing Tsai" userId="S::htsai3@stevens.edu::761f7afa-9b39-49f1-b29e-94fe688af1b0" providerId="AD" clId="Web-{40D9F914-54CB-B33D-CBB9-1C010D507BBB}" dt="2023-12-04T19:21:00.618" v="402"/>
          <ac:spMkLst>
            <pc:docMk/>
            <pc:sldMk cId="277379219" sldId="303"/>
            <ac:spMk id="2" creationId="{25E2F8E1-0525-398E-4817-C1E582E39E28}"/>
          </ac:spMkLst>
        </pc:spChg>
        <pc:spChg chg="mod">
          <ac:chgData name="HsinTing Tsai" userId="S::htsai3@stevens.edu::761f7afa-9b39-49f1-b29e-94fe688af1b0" providerId="AD" clId="Web-{40D9F914-54CB-B33D-CBB9-1C010D507BBB}" dt="2023-12-04T19:21:11.180" v="404" actId="20577"/>
          <ac:spMkLst>
            <pc:docMk/>
            <pc:sldMk cId="277379219" sldId="303"/>
            <ac:spMk id="6" creationId="{CCEAD029-C07C-B125-47AE-F97AA0F03678}"/>
          </ac:spMkLst>
        </pc:spChg>
        <pc:spChg chg="mod">
          <ac:chgData name="HsinTing Tsai" userId="S::htsai3@stevens.edu::761f7afa-9b39-49f1-b29e-94fe688af1b0" providerId="AD" clId="Web-{40D9F914-54CB-B33D-CBB9-1C010D507BBB}" dt="2023-12-04T19:21:20.618" v="409" actId="14100"/>
          <ac:spMkLst>
            <pc:docMk/>
            <pc:sldMk cId="277379219" sldId="303"/>
            <ac:spMk id="7" creationId="{86A0F0C8-D8F7-9501-6FCA-ED5F78EEA94D}"/>
          </ac:spMkLst>
        </pc:spChg>
        <pc:picChg chg="mod">
          <ac:chgData name="HsinTing Tsai" userId="S::htsai3@stevens.edu::761f7afa-9b39-49f1-b29e-94fe688af1b0" providerId="AD" clId="Web-{40D9F914-54CB-B33D-CBB9-1C010D507BBB}" dt="2023-12-04T19:21:00.618" v="403"/>
          <ac:picMkLst>
            <pc:docMk/>
            <pc:sldMk cId="277379219" sldId="303"/>
            <ac:picMk id="5" creationId="{B88A0F67-5D88-17B9-9AD9-510B2AFC7C40}"/>
          </ac:picMkLst>
        </pc:picChg>
        <pc:picChg chg="del">
          <ac:chgData name="HsinTing Tsai" userId="S::htsai3@stevens.edu::761f7afa-9b39-49f1-b29e-94fe688af1b0" providerId="AD" clId="Web-{40D9F914-54CB-B33D-CBB9-1C010D507BBB}" dt="2023-12-04T19:18:47.677" v="395"/>
          <ac:picMkLst>
            <pc:docMk/>
            <pc:sldMk cId="277379219" sldId="303"/>
            <ac:picMk id="15" creationId="{0FC1D99C-5C6D-77C1-33C0-D317D7BFAD4A}"/>
          </ac:picMkLst>
        </pc:picChg>
      </pc:sldChg>
      <pc:sldChg chg="addSp delSp modSp">
        <pc:chgData name="HsinTing Tsai" userId="S::htsai3@stevens.edu::761f7afa-9b39-49f1-b29e-94fe688af1b0" providerId="AD" clId="Web-{40D9F914-54CB-B33D-CBB9-1C010D507BBB}" dt="2023-12-04T19:16:01.518" v="382" actId="1076"/>
        <pc:sldMkLst>
          <pc:docMk/>
          <pc:sldMk cId="1162509507" sldId="304"/>
        </pc:sldMkLst>
        <pc:spChg chg="add del mod">
          <ac:chgData name="HsinTing Tsai" userId="S::htsai3@stevens.edu::761f7afa-9b39-49f1-b29e-94fe688af1b0" providerId="AD" clId="Web-{40D9F914-54CB-B33D-CBB9-1C010D507BBB}" dt="2023-12-04T19:01:53.314" v="188"/>
          <ac:spMkLst>
            <pc:docMk/>
            <pc:sldMk cId="1162509507" sldId="304"/>
            <ac:spMk id="2" creationId="{83D63597-7835-2887-F4F5-FB5961EA67C0}"/>
          </ac:spMkLst>
        </pc:spChg>
        <pc:spChg chg="add mod">
          <ac:chgData name="HsinTing Tsai" userId="S::htsai3@stevens.edu::761f7afa-9b39-49f1-b29e-94fe688af1b0" providerId="AD" clId="Web-{40D9F914-54CB-B33D-CBB9-1C010D507BBB}" dt="2023-12-04T19:16:01.518" v="382" actId="1076"/>
          <ac:spMkLst>
            <pc:docMk/>
            <pc:sldMk cId="1162509507" sldId="304"/>
            <ac:spMk id="4" creationId="{3D00EE06-E60D-40CB-F5D7-7272B6ADE185}"/>
          </ac:spMkLst>
        </pc:spChg>
        <pc:spChg chg="mod">
          <ac:chgData name="HsinTing Tsai" userId="S::htsai3@stevens.edu::761f7afa-9b39-49f1-b29e-94fe688af1b0" providerId="AD" clId="Web-{40D9F914-54CB-B33D-CBB9-1C010D507BBB}" dt="2023-12-04T19:12:24.623" v="322" actId="20577"/>
          <ac:spMkLst>
            <pc:docMk/>
            <pc:sldMk cId="1162509507" sldId="304"/>
            <ac:spMk id="5" creationId="{296658A3-48E3-13F5-5474-422A885FD0A3}"/>
          </ac:spMkLst>
        </pc:spChg>
        <pc:spChg chg="del mod">
          <ac:chgData name="HsinTing Tsai" userId="S::htsai3@stevens.edu::761f7afa-9b39-49f1-b29e-94fe688af1b0" providerId="AD" clId="Web-{40D9F914-54CB-B33D-CBB9-1C010D507BBB}" dt="2023-12-04T19:11:43.575" v="304"/>
          <ac:spMkLst>
            <pc:docMk/>
            <pc:sldMk cId="1162509507" sldId="304"/>
            <ac:spMk id="6" creationId="{DA80C2DA-3128-44FF-A019-CC3BC4FA63CA}"/>
          </ac:spMkLst>
        </pc:spChg>
        <pc:picChg chg="add del">
          <ac:chgData name="HsinTing Tsai" userId="S::htsai3@stevens.edu::761f7afa-9b39-49f1-b29e-94fe688af1b0" providerId="AD" clId="Web-{40D9F914-54CB-B33D-CBB9-1C010D507BBB}" dt="2023-12-04T19:01:46.986" v="187"/>
          <ac:picMkLst>
            <pc:docMk/>
            <pc:sldMk cId="1162509507" sldId="304"/>
            <ac:picMk id="8" creationId="{16B22686-C8B6-7804-D6ED-7760AA1EF5CB}"/>
          </ac:picMkLst>
        </pc:picChg>
        <pc:picChg chg="del">
          <ac:chgData name="HsinTing Tsai" userId="S::htsai3@stevens.edu::761f7afa-9b39-49f1-b29e-94fe688af1b0" providerId="AD" clId="Web-{40D9F914-54CB-B33D-CBB9-1C010D507BBB}" dt="2023-12-04T18:59:01.139" v="154"/>
          <ac:picMkLst>
            <pc:docMk/>
            <pc:sldMk cId="1162509507" sldId="304"/>
            <ac:picMk id="18" creationId="{43276719-78BE-7A21-E729-8DFD2107D40D}"/>
          </ac:picMkLst>
        </pc:picChg>
      </pc:sldChg>
      <pc:sldChg chg="modSp">
        <pc:chgData name="HsinTing Tsai" userId="S::htsai3@stevens.edu::761f7afa-9b39-49f1-b29e-94fe688af1b0" providerId="AD" clId="Web-{40D9F914-54CB-B33D-CBB9-1C010D507BBB}" dt="2023-12-04T18:55:35.556" v="79" actId="20577"/>
        <pc:sldMkLst>
          <pc:docMk/>
          <pc:sldMk cId="524823099" sldId="305"/>
        </pc:sldMkLst>
        <pc:spChg chg="mod">
          <ac:chgData name="HsinTing Tsai" userId="S::htsai3@stevens.edu::761f7afa-9b39-49f1-b29e-94fe688af1b0" providerId="AD" clId="Web-{40D9F914-54CB-B33D-CBB9-1C010D507BBB}" dt="2023-12-04T18:55:02.337" v="60" actId="1076"/>
          <ac:spMkLst>
            <pc:docMk/>
            <pc:sldMk cId="524823099" sldId="305"/>
            <ac:spMk id="4" creationId="{BB65BD4C-7E96-141F-8E57-AA6373341C6A}"/>
          </ac:spMkLst>
        </pc:spChg>
        <pc:spChg chg="mod">
          <ac:chgData name="HsinTing Tsai" userId="S::htsai3@stevens.edu::761f7afa-9b39-49f1-b29e-94fe688af1b0" providerId="AD" clId="Web-{40D9F914-54CB-B33D-CBB9-1C010D507BBB}" dt="2023-12-04T18:55:35.556" v="79" actId="20577"/>
          <ac:spMkLst>
            <pc:docMk/>
            <pc:sldMk cId="524823099" sldId="305"/>
            <ac:spMk id="7" creationId="{827464FB-6F9B-25FF-F754-936C0A06240F}"/>
          </ac:spMkLst>
        </pc:spChg>
        <pc:picChg chg="mod">
          <ac:chgData name="HsinTing Tsai" userId="S::htsai3@stevens.edu::761f7afa-9b39-49f1-b29e-94fe688af1b0" providerId="AD" clId="Web-{40D9F914-54CB-B33D-CBB9-1C010D507BBB}" dt="2023-12-04T18:54:53.946" v="58" actId="1076"/>
          <ac:picMkLst>
            <pc:docMk/>
            <pc:sldMk cId="524823099" sldId="305"/>
            <ac:picMk id="3" creationId="{54A8A5D2-1997-8174-297B-25872E32457A}"/>
          </ac:picMkLst>
        </pc:picChg>
      </pc:sldChg>
      <pc:sldChg chg="modSp">
        <pc:chgData name="HsinTing Tsai" userId="S::htsai3@stevens.edu::761f7afa-9b39-49f1-b29e-94fe688af1b0" providerId="AD" clId="Web-{40D9F914-54CB-B33D-CBB9-1C010D507BBB}" dt="2023-12-04T18:57:44.528" v="133" actId="20577"/>
        <pc:sldMkLst>
          <pc:docMk/>
          <pc:sldMk cId="2982126029" sldId="306"/>
        </pc:sldMkLst>
        <pc:spChg chg="mod">
          <ac:chgData name="HsinTing Tsai" userId="S::htsai3@stevens.edu::761f7afa-9b39-49f1-b29e-94fe688af1b0" providerId="AD" clId="Web-{40D9F914-54CB-B33D-CBB9-1C010D507BBB}" dt="2023-12-04T18:56:01.276" v="87" actId="20577"/>
          <ac:spMkLst>
            <pc:docMk/>
            <pc:sldMk cId="2982126029" sldId="306"/>
            <ac:spMk id="4" creationId="{BB65BD4C-7E96-141F-8E57-AA6373341C6A}"/>
          </ac:spMkLst>
        </pc:spChg>
        <pc:spChg chg="mod">
          <ac:chgData name="HsinTing Tsai" userId="S::htsai3@stevens.edu::761f7afa-9b39-49f1-b29e-94fe688af1b0" providerId="AD" clId="Web-{40D9F914-54CB-B33D-CBB9-1C010D507BBB}" dt="2023-12-04T18:57:44.528" v="133" actId="20577"/>
          <ac:spMkLst>
            <pc:docMk/>
            <pc:sldMk cId="2982126029" sldId="306"/>
            <ac:spMk id="7" creationId="{827464FB-6F9B-25FF-F754-936C0A06240F}"/>
          </ac:spMkLst>
        </pc:spChg>
      </pc:sldChg>
      <pc:sldChg chg="modSp">
        <pc:chgData name="HsinTing Tsai" userId="S::htsai3@stevens.edu::761f7afa-9b39-49f1-b29e-94fe688af1b0" providerId="AD" clId="Web-{40D9F914-54CB-B33D-CBB9-1C010D507BBB}" dt="2023-12-04T19:01:32.251" v="185" actId="1076"/>
        <pc:sldMkLst>
          <pc:docMk/>
          <pc:sldMk cId="4274903284" sldId="307"/>
        </pc:sldMkLst>
        <pc:spChg chg="mod">
          <ac:chgData name="HsinTing Tsai" userId="S::htsai3@stevens.edu::761f7afa-9b39-49f1-b29e-94fe688af1b0" providerId="AD" clId="Web-{40D9F914-54CB-B33D-CBB9-1C010D507BBB}" dt="2023-12-04T19:01:32.251" v="185" actId="1076"/>
          <ac:spMkLst>
            <pc:docMk/>
            <pc:sldMk cId="4274903284" sldId="307"/>
            <ac:spMk id="2" creationId="{983F266C-3B8B-5F43-06F1-F5E70A8DC885}"/>
          </ac:spMkLst>
        </pc:spChg>
      </pc:sldChg>
      <pc:sldChg chg="addSp delSp modSp add replId">
        <pc:chgData name="HsinTing Tsai" userId="S::htsai3@stevens.edu::761f7afa-9b39-49f1-b29e-94fe688af1b0" providerId="AD" clId="Web-{40D9F914-54CB-B33D-CBB9-1C010D507BBB}" dt="2023-12-04T19:33:14.898" v="486" actId="20577"/>
        <pc:sldMkLst>
          <pc:docMk/>
          <pc:sldMk cId="2147598906" sldId="308"/>
        </pc:sldMkLst>
        <pc:spChg chg="mod">
          <ac:chgData name="HsinTing Tsai" userId="S::htsai3@stevens.edu::761f7afa-9b39-49f1-b29e-94fe688af1b0" providerId="AD" clId="Web-{40D9F914-54CB-B33D-CBB9-1C010D507BBB}" dt="2023-12-04T19:33:14.898" v="486" actId="20577"/>
          <ac:spMkLst>
            <pc:docMk/>
            <pc:sldMk cId="2147598906" sldId="308"/>
            <ac:spMk id="6" creationId="{1FCBDDC2-9B6A-20C1-1A8B-1559D9529DB9}"/>
          </ac:spMkLst>
        </pc:spChg>
        <pc:spChg chg="add del mod">
          <ac:chgData name="HsinTing Tsai" userId="S::htsai3@stevens.edu::761f7afa-9b39-49f1-b29e-94fe688af1b0" providerId="AD" clId="Web-{40D9F914-54CB-B33D-CBB9-1C010D507BBB}" dt="2023-12-04T19:33:08.804" v="484"/>
          <ac:spMkLst>
            <pc:docMk/>
            <pc:sldMk cId="2147598906" sldId="308"/>
            <ac:spMk id="19" creationId="{B3143AA1-0EEF-C415-FAE9-7274A59BFF64}"/>
          </ac:spMkLst>
        </pc:spChg>
      </pc:sldChg>
      <pc:sldChg chg="add del replId">
        <pc:chgData name="HsinTing Tsai" userId="S::htsai3@stevens.edu::761f7afa-9b39-49f1-b29e-94fe688af1b0" providerId="AD" clId="Web-{40D9F914-54CB-B33D-CBB9-1C010D507BBB}" dt="2023-12-04T19:51:23.857" v="684"/>
        <pc:sldMkLst>
          <pc:docMk/>
          <pc:sldMk cId="126221395" sldId="309"/>
        </pc:sldMkLst>
      </pc:sldChg>
      <pc:sldChg chg="add del replId">
        <pc:chgData name="HsinTing Tsai" userId="S::htsai3@stevens.edu::761f7afa-9b39-49f1-b29e-94fe688af1b0" providerId="AD" clId="Web-{40D9F914-54CB-B33D-CBB9-1C010D507BBB}" dt="2023-12-04T19:16:16.174" v="383"/>
        <pc:sldMkLst>
          <pc:docMk/>
          <pc:sldMk cId="177606461" sldId="309"/>
        </pc:sldMkLst>
      </pc:sldChg>
      <pc:sldChg chg="addSp delSp modSp add ord replId">
        <pc:chgData name="HsinTing Tsai" userId="S::htsai3@stevens.edu::761f7afa-9b39-49f1-b29e-94fe688af1b0" providerId="AD" clId="Web-{40D9F914-54CB-B33D-CBB9-1C010D507BBB}" dt="2023-12-04T20:17:28.169" v="1053" actId="20577"/>
        <pc:sldMkLst>
          <pc:docMk/>
          <pc:sldMk cId="2277886523" sldId="309"/>
        </pc:sldMkLst>
        <pc:spChg chg="del">
          <ac:chgData name="HsinTing Tsai" userId="S::htsai3@stevens.edu::761f7afa-9b39-49f1-b29e-94fe688af1b0" providerId="AD" clId="Web-{40D9F914-54CB-B33D-CBB9-1C010D507BBB}" dt="2023-12-04T19:54:11.391" v="708"/>
          <ac:spMkLst>
            <pc:docMk/>
            <pc:sldMk cId="2277886523" sldId="309"/>
            <ac:spMk id="16" creationId="{8A44533A-5EF3-522B-5E8D-8449A8E082DB}"/>
          </ac:spMkLst>
        </pc:spChg>
        <pc:spChg chg="add mod">
          <ac:chgData name="HsinTing Tsai" userId="S::htsai3@stevens.edu::761f7afa-9b39-49f1-b29e-94fe688af1b0" providerId="AD" clId="Web-{40D9F914-54CB-B33D-CBB9-1C010D507BBB}" dt="2023-12-04T20:17:28.169" v="1053" actId="20577"/>
          <ac:spMkLst>
            <pc:docMk/>
            <pc:sldMk cId="2277886523" sldId="309"/>
            <ac:spMk id="19" creationId="{42DC2B24-9CC0-EA1A-BFBF-9D55F81EA32A}"/>
          </ac:spMkLst>
        </pc:spChg>
        <pc:grpChg chg="del">
          <ac:chgData name="HsinTing Tsai" userId="S::htsai3@stevens.edu::761f7afa-9b39-49f1-b29e-94fe688af1b0" providerId="AD" clId="Web-{40D9F914-54CB-B33D-CBB9-1C010D507BBB}" dt="2023-12-04T19:54:03.953" v="707"/>
          <ac:grpSpMkLst>
            <pc:docMk/>
            <pc:sldMk cId="2277886523" sldId="309"/>
            <ac:grpSpMk id="46" creationId="{D2BC0F2C-A7EC-6908-AC0C-45C6DCAD0CD2}"/>
          </ac:grpSpMkLst>
        </pc:grpChg>
      </pc:sldChg>
      <pc:sldChg chg="new del">
        <pc:chgData name="HsinTing Tsai" userId="S::htsai3@stevens.edu::761f7afa-9b39-49f1-b29e-94fe688af1b0" providerId="AD" clId="Web-{40D9F914-54CB-B33D-CBB9-1C010D507BBB}" dt="2023-12-04T19:11:36.810" v="302"/>
        <pc:sldMkLst>
          <pc:docMk/>
          <pc:sldMk cId="4172442552" sldId="309"/>
        </pc:sldMkLst>
      </pc:sldChg>
      <pc:sldChg chg="modSp add replId">
        <pc:chgData name="HsinTing Tsai" userId="S::htsai3@stevens.edu::761f7afa-9b39-49f1-b29e-94fe688af1b0" providerId="AD" clId="Web-{40D9F914-54CB-B33D-CBB9-1C010D507BBB}" dt="2023-12-04T20:12:12.522" v="913" actId="20577"/>
        <pc:sldMkLst>
          <pc:docMk/>
          <pc:sldMk cId="930810560" sldId="310"/>
        </pc:sldMkLst>
        <pc:spChg chg="mod">
          <ac:chgData name="HsinTing Tsai" userId="S::htsai3@stevens.edu::761f7afa-9b39-49f1-b29e-94fe688af1b0" providerId="AD" clId="Web-{40D9F914-54CB-B33D-CBB9-1C010D507BBB}" dt="2023-12-04T20:12:12.522" v="913" actId="20577"/>
          <ac:spMkLst>
            <pc:docMk/>
            <pc:sldMk cId="930810560" sldId="310"/>
            <ac:spMk id="19" creationId="{42DC2B24-9CC0-EA1A-BFBF-9D55F81EA32A}"/>
          </ac:spMkLst>
        </pc:spChg>
      </pc:sldChg>
      <pc:sldChg chg="add del replId">
        <pc:chgData name="HsinTing Tsai" userId="S::htsai3@stevens.edu::761f7afa-9b39-49f1-b29e-94fe688af1b0" providerId="AD" clId="Web-{40D9F914-54CB-B33D-CBB9-1C010D507BBB}" dt="2023-12-04T19:51:31.310" v="685"/>
        <pc:sldMkLst>
          <pc:docMk/>
          <pc:sldMk cId="3905896942" sldId="310"/>
        </pc:sldMkLst>
      </pc:sldChg>
      <pc:sldChg chg="new del">
        <pc:chgData name="HsinTing Tsai" userId="S::htsai3@stevens.edu::761f7afa-9b39-49f1-b29e-94fe688af1b0" providerId="AD" clId="Web-{40D9F914-54CB-B33D-CBB9-1C010D507BBB}" dt="2023-12-04T20:27:04.680" v="1145"/>
        <pc:sldMkLst>
          <pc:docMk/>
          <pc:sldMk cId="1731840408" sldId="311"/>
        </pc:sldMkLst>
      </pc:sldChg>
      <pc:sldChg chg="addSp delSp modSp add ord replId modNotes">
        <pc:chgData name="HsinTing Tsai" userId="S::htsai3@stevens.edu::761f7afa-9b39-49f1-b29e-94fe688af1b0" providerId="AD" clId="Web-{40D9F914-54CB-B33D-CBB9-1C010D507BBB}" dt="2023-12-04T21:25:58.922" v="1806"/>
        <pc:sldMkLst>
          <pc:docMk/>
          <pc:sldMk cId="1734470493" sldId="311"/>
        </pc:sldMkLst>
        <pc:spChg chg="add mod">
          <ac:chgData name="HsinTing Tsai" userId="S::htsai3@stevens.edu::761f7afa-9b39-49f1-b29e-94fe688af1b0" providerId="AD" clId="Web-{40D9F914-54CB-B33D-CBB9-1C010D507BBB}" dt="2023-12-04T21:22:22.902" v="1786" actId="14100"/>
          <ac:spMkLst>
            <pc:docMk/>
            <pc:sldMk cId="1734470493" sldId="311"/>
            <ac:spMk id="2" creationId="{4FD50194-25C0-1A57-E2D3-84C57E5F1786}"/>
          </ac:spMkLst>
        </pc:spChg>
        <pc:spChg chg="add mod">
          <ac:chgData name="HsinTing Tsai" userId="S::htsai3@stevens.edu::761f7afa-9b39-49f1-b29e-94fe688af1b0" providerId="AD" clId="Web-{40D9F914-54CB-B33D-CBB9-1C010D507BBB}" dt="2023-12-04T21:18:26.694" v="1769" actId="1076"/>
          <ac:spMkLst>
            <pc:docMk/>
            <pc:sldMk cId="1734470493" sldId="311"/>
            <ac:spMk id="4" creationId="{861A0416-8E35-F597-C130-FF435255F7A5}"/>
          </ac:spMkLst>
        </pc:spChg>
        <pc:spChg chg="mod">
          <ac:chgData name="HsinTing Tsai" userId="S::htsai3@stevens.edu::761f7afa-9b39-49f1-b29e-94fe688af1b0" providerId="AD" clId="Web-{40D9F914-54CB-B33D-CBB9-1C010D507BBB}" dt="2023-12-04T21:21:40.151" v="1771" actId="1076"/>
          <ac:spMkLst>
            <pc:docMk/>
            <pc:sldMk cId="1734470493" sldId="311"/>
            <ac:spMk id="5" creationId="{EA3B57A0-A157-1EAC-E7C6-631088B5F0E0}"/>
          </ac:spMkLst>
        </pc:spChg>
        <pc:spChg chg="add del">
          <ac:chgData name="HsinTing Tsai" userId="S::htsai3@stevens.edu::761f7afa-9b39-49f1-b29e-94fe688af1b0" providerId="AD" clId="Web-{40D9F914-54CB-B33D-CBB9-1C010D507BBB}" dt="2023-12-04T21:14:30.565" v="1687"/>
          <ac:spMkLst>
            <pc:docMk/>
            <pc:sldMk cId="1734470493" sldId="311"/>
            <ac:spMk id="6" creationId="{C7007B2E-7B29-30FC-2FE0-097FA20FCF09}"/>
          </ac:spMkLst>
        </pc:spChg>
        <pc:spChg chg="mod">
          <ac:chgData name="HsinTing Tsai" userId="S::htsai3@stevens.edu::761f7afa-9b39-49f1-b29e-94fe688af1b0" providerId="AD" clId="Web-{40D9F914-54CB-B33D-CBB9-1C010D507BBB}" dt="2023-12-04T21:25:48.390" v="1804" actId="20577"/>
          <ac:spMkLst>
            <pc:docMk/>
            <pc:sldMk cId="1734470493" sldId="311"/>
            <ac:spMk id="7" creationId="{B9DF1A12-CF8C-9ABE-F071-3043D533ED70}"/>
          </ac:spMkLst>
        </pc:spChg>
        <pc:picChg chg="del">
          <ac:chgData name="HsinTing Tsai" userId="S::htsai3@stevens.edu::761f7afa-9b39-49f1-b29e-94fe688af1b0" providerId="AD" clId="Web-{40D9F914-54CB-B33D-CBB9-1C010D507BBB}" dt="2023-12-04T20:27:17.774" v="1148"/>
          <ac:picMkLst>
            <pc:docMk/>
            <pc:sldMk cId="1734470493" sldId="311"/>
            <ac:picMk id="3" creationId="{3F1793CB-458E-717B-7B53-32EFF07EF64E}"/>
          </ac:picMkLst>
        </pc:picChg>
        <pc:picChg chg="del">
          <ac:chgData name="HsinTing Tsai" userId="S::htsai3@stevens.edu::761f7afa-9b39-49f1-b29e-94fe688af1b0" providerId="AD" clId="Web-{40D9F914-54CB-B33D-CBB9-1C010D507BBB}" dt="2023-12-04T20:27:19.087" v="1149"/>
          <ac:picMkLst>
            <pc:docMk/>
            <pc:sldMk cId="1734470493" sldId="311"/>
            <ac:picMk id="12" creationId="{306350EA-EB98-908E-21BA-C3AD46C959A3}"/>
          </ac:picMkLst>
        </pc:picChg>
      </pc:sldChg>
    </pc:docChg>
  </pc:docChgLst>
  <pc:docChgLst>
    <pc:chgData name="HsinTing Tsai" userId="S::htsai3@stevens.edu::761f7afa-9b39-49f1-b29e-94fe688af1b0" providerId="AD" clId="Web-{295B223E-4DC5-6174-1A2E-FC5DB69CDEC6}"/>
    <pc:docChg chg="modSld sldOrd">
      <pc:chgData name="HsinTing Tsai" userId="S::htsai3@stevens.edu::761f7afa-9b39-49f1-b29e-94fe688af1b0" providerId="AD" clId="Web-{295B223E-4DC5-6174-1A2E-FC5DB69CDEC6}" dt="2023-12-04T22:57:25.125" v="46"/>
      <pc:docMkLst>
        <pc:docMk/>
      </pc:docMkLst>
      <pc:sldChg chg="modSp">
        <pc:chgData name="HsinTing Tsai" userId="S::htsai3@stevens.edu::761f7afa-9b39-49f1-b29e-94fe688af1b0" providerId="AD" clId="Web-{295B223E-4DC5-6174-1A2E-FC5DB69CDEC6}" dt="2023-12-04T22:23:10.103" v="44" actId="20577"/>
        <pc:sldMkLst>
          <pc:docMk/>
          <pc:sldMk cId="2668342372" sldId="264"/>
        </pc:sldMkLst>
        <pc:spChg chg="mod">
          <ac:chgData name="HsinTing Tsai" userId="S::htsai3@stevens.edu::761f7afa-9b39-49f1-b29e-94fe688af1b0" providerId="AD" clId="Web-{295B223E-4DC5-6174-1A2E-FC5DB69CDEC6}" dt="2023-12-04T22:23:10.103" v="44" actId="20577"/>
          <ac:spMkLst>
            <pc:docMk/>
            <pc:sldMk cId="2668342372" sldId="264"/>
            <ac:spMk id="9" creationId="{631C781A-3CC4-7523-4F03-44CF0368639B}"/>
          </ac:spMkLst>
        </pc:spChg>
      </pc:sldChg>
      <pc:sldChg chg="ord">
        <pc:chgData name="HsinTing Tsai" userId="S::htsai3@stevens.edu::761f7afa-9b39-49f1-b29e-94fe688af1b0" providerId="AD" clId="Web-{295B223E-4DC5-6174-1A2E-FC5DB69CDEC6}" dt="2023-12-04T22:49:19.202" v="45"/>
        <pc:sldMkLst>
          <pc:docMk/>
          <pc:sldMk cId="4010307754" sldId="266"/>
        </pc:sldMkLst>
      </pc:sldChg>
      <pc:sldChg chg="modSp">
        <pc:chgData name="HsinTing Tsai" userId="S::htsai3@stevens.edu::761f7afa-9b39-49f1-b29e-94fe688af1b0" providerId="AD" clId="Web-{295B223E-4DC5-6174-1A2E-FC5DB69CDEC6}" dt="2023-12-04T22:03:03.296" v="1" actId="20577"/>
        <pc:sldMkLst>
          <pc:docMk/>
          <pc:sldMk cId="1451359578" sldId="296"/>
        </pc:sldMkLst>
        <pc:spChg chg="mod">
          <ac:chgData name="HsinTing Tsai" userId="S::htsai3@stevens.edu::761f7afa-9b39-49f1-b29e-94fe688af1b0" providerId="AD" clId="Web-{295B223E-4DC5-6174-1A2E-FC5DB69CDEC6}" dt="2023-12-04T22:03:03.296" v="1" actId="20577"/>
          <ac:spMkLst>
            <pc:docMk/>
            <pc:sldMk cId="1451359578" sldId="296"/>
            <ac:spMk id="2" creationId="{A37CD49D-10B1-19EB-3098-5EE06926A2A7}"/>
          </ac:spMkLst>
        </pc:spChg>
      </pc:sldChg>
      <pc:sldChg chg="modSp">
        <pc:chgData name="HsinTing Tsai" userId="S::htsai3@stevens.edu::761f7afa-9b39-49f1-b29e-94fe688af1b0" providerId="AD" clId="Web-{295B223E-4DC5-6174-1A2E-FC5DB69CDEC6}" dt="2023-12-04T22:19:33.892" v="20" actId="20577"/>
        <pc:sldMkLst>
          <pc:docMk/>
          <pc:sldMk cId="3384337587" sldId="298"/>
        </pc:sldMkLst>
        <pc:spChg chg="mod">
          <ac:chgData name="HsinTing Tsai" userId="S::htsai3@stevens.edu::761f7afa-9b39-49f1-b29e-94fe688af1b0" providerId="AD" clId="Web-{295B223E-4DC5-6174-1A2E-FC5DB69CDEC6}" dt="2023-12-04T22:19:33.892" v="20" actId="20577"/>
          <ac:spMkLst>
            <pc:docMk/>
            <pc:sldMk cId="3384337587" sldId="298"/>
            <ac:spMk id="2" creationId="{C186A21F-23E0-061E-053E-F2AA7E101AA9}"/>
          </ac:spMkLst>
        </pc:spChg>
      </pc:sldChg>
      <pc:sldChg chg="ord">
        <pc:chgData name="HsinTing Tsai" userId="S::htsai3@stevens.edu::761f7afa-9b39-49f1-b29e-94fe688af1b0" providerId="AD" clId="Web-{295B223E-4DC5-6174-1A2E-FC5DB69CDEC6}" dt="2023-12-04T22:57:25.125" v="46"/>
        <pc:sldMkLst>
          <pc:docMk/>
          <pc:sldMk cId="589235791" sldId="312"/>
        </pc:sldMkLst>
      </pc:sldChg>
    </pc:docChg>
  </pc:docChgLst>
  <pc:docChgLst>
    <pc:chgData name="Shanmukh Sri Surya Gopi" userId="S::sgopi@stevens.edu::d322e787-a9ee-44a8-aa87-0fe69be04ba2" providerId="AD" clId="Web-{9D1EC235-E143-EC22-54E0-DE7BA01E015D}"/>
    <pc:docChg chg="modSld">
      <pc:chgData name="Shanmukh Sri Surya Gopi" userId="S::sgopi@stevens.edu::d322e787-a9ee-44a8-aa87-0fe69be04ba2" providerId="AD" clId="Web-{9D1EC235-E143-EC22-54E0-DE7BA01E015D}" dt="2023-12-04T22:53:12.502" v="8" actId="1076"/>
      <pc:docMkLst>
        <pc:docMk/>
      </pc:docMkLst>
      <pc:sldChg chg="addSp modSp">
        <pc:chgData name="Shanmukh Sri Surya Gopi" userId="S::sgopi@stevens.edu::d322e787-a9ee-44a8-aa87-0fe69be04ba2" providerId="AD" clId="Web-{9D1EC235-E143-EC22-54E0-DE7BA01E015D}" dt="2023-12-04T22:53:12.502" v="8" actId="1076"/>
        <pc:sldMkLst>
          <pc:docMk/>
          <pc:sldMk cId="3063945389" sldId="260"/>
        </pc:sldMkLst>
        <pc:picChg chg="add mod">
          <ac:chgData name="Shanmukh Sri Surya Gopi" userId="S::sgopi@stevens.edu::d322e787-a9ee-44a8-aa87-0fe69be04ba2" providerId="AD" clId="Web-{9D1EC235-E143-EC22-54E0-DE7BA01E015D}" dt="2023-12-04T22:53:12.502" v="8" actId="1076"/>
          <ac:picMkLst>
            <pc:docMk/>
            <pc:sldMk cId="3063945389" sldId="260"/>
            <ac:picMk id="4" creationId="{2585AC69-41C4-38E4-89F5-3D4759E0A139}"/>
          </ac:picMkLst>
        </pc:picChg>
      </pc:sldChg>
    </pc:docChg>
  </pc:docChgLst>
  <pc:docChgLst>
    <pc:chgData name="Shanmukh Sri Surya Gopi" userId="S::sgopi@stevens.edu::d322e787-a9ee-44a8-aa87-0fe69be04ba2" providerId="AD" clId="Web-{70F44282-895F-C848-59B2-73BDBAEA1CB2}"/>
    <pc:docChg chg="modSld">
      <pc:chgData name="Shanmukh Sri Surya Gopi" userId="S::sgopi@stevens.edu::d322e787-a9ee-44a8-aa87-0fe69be04ba2" providerId="AD" clId="Web-{70F44282-895F-C848-59B2-73BDBAEA1CB2}" dt="2023-12-04T05:58:25.392" v="23" actId="1076"/>
      <pc:docMkLst>
        <pc:docMk/>
      </pc:docMkLst>
      <pc:sldChg chg="addSp modSp modTransition">
        <pc:chgData name="Shanmukh Sri Surya Gopi" userId="S::sgopi@stevens.edu::d322e787-a9ee-44a8-aa87-0fe69be04ba2" providerId="AD" clId="Web-{70F44282-895F-C848-59B2-73BDBAEA1CB2}" dt="2023-12-04T05:58:25.392" v="23" actId="1076"/>
        <pc:sldMkLst>
          <pc:docMk/>
          <pc:sldMk cId="1644833120" sldId="294"/>
        </pc:sldMkLst>
        <pc:spChg chg="mod">
          <ac:chgData name="Shanmukh Sri Surya Gopi" userId="S::sgopi@stevens.edu::d322e787-a9ee-44a8-aa87-0fe69be04ba2" providerId="AD" clId="Web-{70F44282-895F-C848-59B2-73BDBAEA1CB2}" dt="2023-12-04T05:40:49.438" v="1" actId="1076"/>
          <ac:spMkLst>
            <pc:docMk/>
            <pc:sldMk cId="1644833120" sldId="294"/>
            <ac:spMk id="2" creationId="{C186A21F-23E0-061E-053E-F2AA7E101AA9}"/>
          </ac:spMkLst>
        </pc:spChg>
        <pc:spChg chg="mod">
          <ac:chgData name="Shanmukh Sri Surya Gopi" userId="S::sgopi@stevens.edu::d322e787-a9ee-44a8-aa87-0fe69be04ba2" providerId="AD" clId="Web-{70F44282-895F-C848-59B2-73BDBAEA1CB2}" dt="2023-12-04T05:40:41.360" v="0" actId="1076"/>
          <ac:spMkLst>
            <pc:docMk/>
            <pc:sldMk cId="1644833120" sldId="294"/>
            <ac:spMk id="4" creationId="{F18BC496-1608-5DF5-727C-B7743D2E62F8}"/>
          </ac:spMkLst>
        </pc:spChg>
        <pc:picChg chg="add mod">
          <ac:chgData name="Shanmukh Sri Surya Gopi" userId="S::sgopi@stevens.edu::d322e787-a9ee-44a8-aa87-0fe69be04ba2" providerId="AD" clId="Web-{70F44282-895F-C848-59B2-73BDBAEA1CB2}" dt="2023-12-04T05:52:05.910" v="18" actId="1076"/>
          <ac:picMkLst>
            <pc:docMk/>
            <pc:sldMk cId="1644833120" sldId="294"/>
            <ac:picMk id="3" creationId="{69F95576-3BE2-3A4C-38C8-AFCCD02C8F67}"/>
          </ac:picMkLst>
        </pc:picChg>
        <pc:picChg chg="add mod">
          <ac:chgData name="Shanmukh Sri Surya Gopi" userId="S::sgopi@stevens.edu::d322e787-a9ee-44a8-aa87-0fe69be04ba2" providerId="AD" clId="Web-{70F44282-895F-C848-59B2-73BDBAEA1CB2}" dt="2023-12-04T05:58:25.392" v="23" actId="1076"/>
          <ac:picMkLst>
            <pc:docMk/>
            <pc:sldMk cId="1644833120" sldId="294"/>
            <ac:picMk id="5" creationId="{8435A86B-FA75-035E-855A-F80E31D56FE0}"/>
          </ac:picMkLst>
        </pc:picChg>
      </pc:sldChg>
    </pc:docChg>
  </pc:docChgLst>
  <pc:docChgLst>
    <pc:chgData name="Nicholas Drosos" userId="S::ndrosos@stevens.edu::684caabc-7f26-478b-a4f1-f5bac3ba0062" providerId="AD" clId="Web-{71000428-C003-C458-7B77-85132B51576E}"/>
    <pc:docChg chg="addSld modSld sldOrd">
      <pc:chgData name="Nicholas Drosos" userId="S::ndrosos@stevens.edu::684caabc-7f26-478b-a4f1-f5bac3ba0062" providerId="AD" clId="Web-{71000428-C003-C458-7B77-85132B51576E}" dt="2023-12-04T02:55:48.842" v="519" actId="20577"/>
      <pc:docMkLst>
        <pc:docMk/>
      </pc:docMkLst>
      <pc:sldChg chg="modSp">
        <pc:chgData name="Nicholas Drosos" userId="S::ndrosos@stevens.edu::684caabc-7f26-478b-a4f1-f5bac3ba0062" providerId="AD" clId="Web-{71000428-C003-C458-7B77-85132B51576E}" dt="2023-12-04T02:51:57.185" v="465" actId="20577"/>
        <pc:sldMkLst>
          <pc:docMk/>
          <pc:sldMk cId="4156101364" sldId="259"/>
        </pc:sldMkLst>
        <pc:spChg chg="mod">
          <ac:chgData name="Nicholas Drosos" userId="S::ndrosos@stevens.edu::684caabc-7f26-478b-a4f1-f5bac3ba0062" providerId="AD" clId="Web-{71000428-C003-C458-7B77-85132B51576E}" dt="2023-12-04T02:51:57.185" v="465" actId="20577"/>
          <ac:spMkLst>
            <pc:docMk/>
            <pc:sldMk cId="4156101364" sldId="259"/>
            <ac:spMk id="6" creationId="{DA80C2DA-3128-44FF-A019-CC3BC4FA63CA}"/>
          </ac:spMkLst>
        </pc:spChg>
      </pc:sldChg>
      <pc:sldChg chg="modSp">
        <pc:chgData name="Nicholas Drosos" userId="S::ndrosos@stevens.edu::684caabc-7f26-478b-a4f1-f5bac3ba0062" providerId="AD" clId="Web-{71000428-C003-C458-7B77-85132B51576E}" dt="2023-12-04T02:53:08.862" v="481" actId="1076"/>
        <pc:sldMkLst>
          <pc:docMk/>
          <pc:sldMk cId="1073606930" sldId="262"/>
        </pc:sldMkLst>
        <pc:spChg chg="mod">
          <ac:chgData name="Nicholas Drosos" userId="S::ndrosos@stevens.edu::684caabc-7f26-478b-a4f1-f5bac3ba0062" providerId="AD" clId="Web-{71000428-C003-C458-7B77-85132B51576E}" dt="2023-12-04T02:53:08.862" v="481" actId="1076"/>
          <ac:spMkLst>
            <pc:docMk/>
            <pc:sldMk cId="1073606930" sldId="262"/>
            <ac:spMk id="6" creationId="{24BBC4FF-9E8C-6A58-88A4-E9B7956C9DC5}"/>
          </ac:spMkLst>
        </pc:spChg>
        <pc:graphicFrameChg chg="mod modGraphic">
          <ac:chgData name="Nicholas Drosos" userId="S::ndrosos@stevens.edu::684caabc-7f26-478b-a4f1-f5bac3ba0062" providerId="AD" clId="Web-{71000428-C003-C458-7B77-85132B51576E}" dt="2023-12-04T02:53:01.799" v="480" actId="20577"/>
          <ac:graphicFrameMkLst>
            <pc:docMk/>
            <pc:sldMk cId="1073606930" sldId="262"/>
            <ac:graphicFrameMk id="2" creationId="{8793260C-4EF7-28D0-1563-BF23FB5CAFD6}"/>
          </ac:graphicFrameMkLst>
        </pc:graphicFrameChg>
      </pc:sldChg>
      <pc:sldChg chg="modSp">
        <pc:chgData name="Nicholas Drosos" userId="S::ndrosos@stevens.edu::684caabc-7f26-478b-a4f1-f5bac3ba0062" providerId="AD" clId="Web-{71000428-C003-C458-7B77-85132B51576E}" dt="2023-12-04T02:03:29.203" v="129" actId="14100"/>
        <pc:sldMkLst>
          <pc:docMk/>
          <pc:sldMk cId="1449171568" sldId="263"/>
        </pc:sldMkLst>
        <pc:spChg chg="mod">
          <ac:chgData name="Nicholas Drosos" userId="S::ndrosos@stevens.edu::684caabc-7f26-478b-a4f1-f5bac3ba0062" providerId="AD" clId="Web-{71000428-C003-C458-7B77-85132B51576E}" dt="2023-12-04T02:03:29.203" v="129" actId="14100"/>
          <ac:spMkLst>
            <pc:docMk/>
            <pc:sldMk cId="1449171568" sldId="263"/>
            <ac:spMk id="7" creationId="{86A0F0C8-D8F7-9501-6FCA-ED5F78EEA94D}"/>
          </ac:spMkLst>
        </pc:spChg>
      </pc:sldChg>
      <pc:sldChg chg="modSp">
        <pc:chgData name="Nicholas Drosos" userId="S::ndrosos@stevens.edu::684caabc-7f26-478b-a4f1-f5bac3ba0062" providerId="AD" clId="Web-{71000428-C003-C458-7B77-85132B51576E}" dt="2023-12-04T02:55:48.842" v="519" actId="20577"/>
        <pc:sldMkLst>
          <pc:docMk/>
          <pc:sldMk cId="2657959829" sldId="265"/>
        </pc:sldMkLst>
        <pc:spChg chg="mod">
          <ac:chgData name="Nicholas Drosos" userId="S::ndrosos@stevens.edu::684caabc-7f26-478b-a4f1-f5bac3ba0062" providerId="AD" clId="Web-{71000428-C003-C458-7B77-85132B51576E}" dt="2023-12-04T02:55:48.842" v="519" actId="20577"/>
          <ac:spMkLst>
            <pc:docMk/>
            <pc:sldMk cId="2657959829" sldId="265"/>
            <ac:spMk id="9" creationId="{FCAC79B6-7589-1E32-DF9D-A79680BF8BAA}"/>
          </ac:spMkLst>
        </pc:spChg>
      </pc:sldChg>
      <pc:sldChg chg="modSp">
        <pc:chgData name="Nicholas Drosos" userId="S::ndrosos@stevens.edu::684caabc-7f26-478b-a4f1-f5bac3ba0062" providerId="AD" clId="Web-{71000428-C003-C458-7B77-85132B51576E}" dt="2023-12-04T02:05:28.352" v="162" actId="14100"/>
        <pc:sldMkLst>
          <pc:docMk/>
          <pc:sldMk cId="4010307754" sldId="266"/>
        </pc:sldMkLst>
        <pc:spChg chg="mod">
          <ac:chgData name="Nicholas Drosos" userId="S::ndrosos@stevens.edu::684caabc-7f26-478b-a4f1-f5bac3ba0062" providerId="AD" clId="Web-{71000428-C003-C458-7B77-85132B51576E}" dt="2023-12-04T02:05:28.352" v="162" actId="14100"/>
          <ac:spMkLst>
            <pc:docMk/>
            <pc:sldMk cId="4010307754" sldId="266"/>
            <ac:spMk id="10" creationId="{6675A084-D4FD-C68F-BC23-180CBECD22B8}"/>
          </ac:spMkLst>
        </pc:spChg>
      </pc:sldChg>
      <pc:sldChg chg="modSp">
        <pc:chgData name="Nicholas Drosos" userId="S::ndrosos@stevens.edu::684caabc-7f26-478b-a4f1-f5bac3ba0062" providerId="AD" clId="Web-{71000428-C003-C458-7B77-85132B51576E}" dt="2023-12-04T02:05:38.665" v="163" actId="1076"/>
        <pc:sldMkLst>
          <pc:docMk/>
          <pc:sldMk cId="2556095766" sldId="267"/>
        </pc:sldMkLst>
        <pc:graphicFrameChg chg="mod">
          <ac:chgData name="Nicholas Drosos" userId="S::ndrosos@stevens.edu::684caabc-7f26-478b-a4f1-f5bac3ba0062" providerId="AD" clId="Web-{71000428-C003-C458-7B77-85132B51576E}" dt="2023-12-04T02:05:38.665" v="163" actId="1076"/>
          <ac:graphicFrameMkLst>
            <pc:docMk/>
            <pc:sldMk cId="2556095766" sldId="267"/>
            <ac:graphicFrameMk id="5" creationId="{DFE73F1B-CDFF-B36B-7054-F3BCAFEFFFFE}"/>
          </ac:graphicFrameMkLst>
        </pc:graphicFrameChg>
      </pc:sldChg>
      <pc:sldChg chg="modSp">
        <pc:chgData name="Nicholas Drosos" userId="S::ndrosos@stevens.edu::684caabc-7f26-478b-a4f1-f5bac3ba0062" providerId="AD" clId="Web-{71000428-C003-C458-7B77-85132B51576E}" dt="2023-12-04T02:06:05.808" v="165" actId="1076"/>
        <pc:sldMkLst>
          <pc:docMk/>
          <pc:sldMk cId="487794631" sldId="272"/>
        </pc:sldMkLst>
        <pc:spChg chg="mod">
          <ac:chgData name="Nicholas Drosos" userId="S::ndrosos@stevens.edu::684caabc-7f26-478b-a4f1-f5bac3ba0062" providerId="AD" clId="Web-{71000428-C003-C458-7B77-85132B51576E}" dt="2023-12-04T02:06:05.808" v="165" actId="1076"/>
          <ac:spMkLst>
            <pc:docMk/>
            <pc:sldMk cId="487794631" sldId="272"/>
            <ac:spMk id="7" creationId="{C55EF6D8-80E0-EE89-B5BE-529C8A4B8763}"/>
          </ac:spMkLst>
        </pc:spChg>
      </pc:sldChg>
      <pc:sldChg chg="addSp modSp new ord modNotes">
        <pc:chgData name="Nicholas Drosos" userId="S::ndrosos@stevens.edu::684caabc-7f26-478b-a4f1-f5bac3ba0062" providerId="AD" clId="Web-{71000428-C003-C458-7B77-85132B51576E}" dt="2023-12-04T02:50:41.024" v="463" actId="20577"/>
        <pc:sldMkLst>
          <pc:docMk/>
          <pc:sldMk cId="1644833120" sldId="294"/>
        </pc:sldMkLst>
        <pc:spChg chg="add mod">
          <ac:chgData name="Nicholas Drosos" userId="S::ndrosos@stevens.edu::684caabc-7f26-478b-a4f1-f5bac3ba0062" providerId="AD" clId="Web-{71000428-C003-C458-7B77-85132B51576E}" dt="2023-12-04T02:50:41.024" v="463" actId="20577"/>
          <ac:spMkLst>
            <pc:docMk/>
            <pc:sldMk cId="1644833120" sldId="294"/>
            <ac:spMk id="2" creationId="{C186A21F-23E0-061E-053E-F2AA7E101AA9}"/>
          </ac:spMkLst>
        </pc:spChg>
        <pc:spChg chg="add mod">
          <ac:chgData name="Nicholas Drosos" userId="S::ndrosos@stevens.edu::684caabc-7f26-478b-a4f1-f5bac3ba0062" providerId="AD" clId="Web-{71000428-C003-C458-7B77-85132B51576E}" dt="2023-12-04T02:48:13.232" v="427" actId="20577"/>
          <ac:spMkLst>
            <pc:docMk/>
            <pc:sldMk cId="1644833120" sldId="294"/>
            <ac:spMk id="4" creationId="{F18BC496-1608-5DF5-727C-B7743D2E62F8}"/>
          </ac:spMkLst>
        </pc:spChg>
      </pc:sldChg>
    </pc:docChg>
  </pc:docChgLst>
  <pc:docChgLst>
    <pc:chgData name="Charithasree Gogisetty" userId="S::cgogiset@stevens.edu::12c3dcf1-6100-4e31-930d-959da0a27f6f" providerId="AD" clId="Web-{14CE5A4A-E224-3771-BB65-D35F90F7AE9A}"/>
    <pc:docChg chg="sldOrd">
      <pc:chgData name="Charithasree Gogisetty" userId="S::cgogiset@stevens.edu::12c3dcf1-6100-4e31-930d-959da0a27f6f" providerId="AD" clId="Web-{14CE5A4A-E224-3771-BB65-D35F90F7AE9A}" dt="2023-12-04T22:56:08.850" v="0"/>
      <pc:docMkLst>
        <pc:docMk/>
      </pc:docMkLst>
      <pc:sldChg chg="ord">
        <pc:chgData name="Charithasree Gogisetty" userId="S::cgogiset@stevens.edu::12c3dcf1-6100-4e31-930d-959da0a27f6f" providerId="AD" clId="Web-{14CE5A4A-E224-3771-BB65-D35F90F7AE9A}" dt="2023-12-04T22:56:08.850" v="0"/>
        <pc:sldMkLst>
          <pc:docMk/>
          <pc:sldMk cId="4010307754" sldId="266"/>
        </pc:sldMkLst>
      </pc:sldChg>
    </pc:docChg>
  </pc:docChgLst>
  <pc:docChgLst>
    <pc:chgData name="Nicholas Drosos" userId="S::ndrosos@stevens.edu::684caabc-7f26-478b-a4f1-f5bac3ba0062" providerId="AD" clId="Web-{E5D1AD38-1CCE-4AE3-C410-69448F4CBA99}"/>
    <pc:docChg chg="addSld modSld">
      <pc:chgData name="Nicholas Drosos" userId="S::ndrosos@stevens.edu::684caabc-7f26-478b-a4f1-f5bac3ba0062" providerId="AD" clId="Web-{E5D1AD38-1CCE-4AE3-C410-69448F4CBA99}" dt="2023-12-04T22:55:55.856" v="97" actId="1076"/>
      <pc:docMkLst>
        <pc:docMk/>
      </pc:docMkLst>
      <pc:sldChg chg="modSp">
        <pc:chgData name="Nicholas Drosos" userId="S::ndrosos@stevens.edu::684caabc-7f26-478b-a4f1-f5bac3ba0062" providerId="AD" clId="Web-{E5D1AD38-1CCE-4AE3-C410-69448F4CBA99}" dt="2023-12-04T22:48:59.280" v="16" actId="14100"/>
        <pc:sldMkLst>
          <pc:docMk/>
          <pc:sldMk cId="4010307754" sldId="266"/>
        </pc:sldMkLst>
        <pc:spChg chg="mod">
          <ac:chgData name="Nicholas Drosos" userId="S::ndrosos@stevens.edu::684caabc-7f26-478b-a4f1-f5bac3ba0062" providerId="AD" clId="Web-{E5D1AD38-1CCE-4AE3-C410-69448F4CBA99}" dt="2023-12-04T22:48:59.280" v="16" actId="14100"/>
          <ac:spMkLst>
            <pc:docMk/>
            <pc:sldMk cId="4010307754" sldId="266"/>
            <ac:spMk id="10" creationId="{6675A084-D4FD-C68F-BC23-180CBECD22B8}"/>
          </ac:spMkLst>
        </pc:spChg>
      </pc:sldChg>
      <pc:sldChg chg="addSp delSp modSp new">
        <pc:chgData name="Nicholas Drosos" userId="S::ndrosos@stevens.edu::684caabc-7f26-478b-a4f1-f5bac3ba0062" providerId="AD" clId="Web-{E5D1AD38-1CCE-4AE3-C410-69448F4CBA99}" dt="2023-12-04T22:55:55.856" v="97" actId="1076"/>
        <pc:sldMkLst>
          <pc:docMk/>
          <pc:sldMk cId="589235791" sldId="312"/>
        </pc:sldMkLst>
        <pc:spChg chg="add mod">
          <ac:chgData name="Nicholas Drosos" userId="S::ndrosos@stevens.edu::684caabc-7f26-478b-a4f1-f5bac3ba0062" providerId="AD" clId="Web-{E5D1AD38-1CCE-4AE3-C410-69448F4CBA99}" dt="2023-12-04T22:49:49.860" v="60" actId="20577"/>
          <ac:spMkLst>
            <pc:docMk/>
            <pc:sldMk cId="589235791" sldId="312"/>
            <ac:spMk id="3" creationId="{CC067237-C417-91FA-8171-2BB050A20499}"/>
          </ac:spMkLst>
        </pc:spChg>
        <pc:spChg chg="add mod">
          <ac:chgData name="Nicholas Drosos" userId="S::ndrosos@stevens.edu::684caabc-7f26-478b-a4f1-f5bac3ba0062" providerId="AD" clId="Web-{E5D1AD38-1CCE-4AE3-C410-69448F4CBA99}" dt="2023-12-04T22:51:32.504" v="71" actId="1076"/>
          <ac:spMkLst>
            <pc:docMk/>
            <pc:sldMk cId="589235791" sldId="312"/>
            <ac:spMk id="4" creationId="{3D21305A-8999-342C-C943-88BD96541589}"/>
          </ac:spMkLst>
        </pc:spChg>
        <pc:spChg chg="add mod">
          <ac:chgData name="Nicholas Drosos" userId="S::ndrosos@stevens.edu::684caabc-7f26-478b-a4f1-f5bac3ba0062" providerId="AD" clId="Web-{E5D1AD38-1CCE-4AE3-C410-69448F4CBA99}" dt="2023-12-04T22:52:10.536" v="73" actId="1076"/>
          <ac:spMkLst>
            <pc:docMk/>
            <pc:sldMk cId="589235791" sldId="312"/>
            <ac:spMk id="5" creationId="{0DE2C796-0003-7802-7C4D-4D270A351367}"/>
          </ac:spMkLst>
        </pc:spChg>
        <pc:spChg chg="add mod">
          <ac:chgData name="Nicholas Drosos" userId="S::ndrosos@stevens.edu::684caabc-7f26-478b-a4f1-f5bac3ba0062" providerId="AD" clId="Web-{E5D1AD38-1CCE-4AE3-C410-69448F4CBA99}" dt="2023-12-04T22:52:20.115" v="75" actId="1076"/>
          <ac:spMkLst>
            <pc:docMk/>
            <pc:sldMk cId="589235791" sldId="312"/>
            <ac:spMk id="6" creationId="{7C069CBF-BF5F-474A-6C11-938D4E121716}"/>
          </ac:spMkLst>
        </pc:spChg>
        <pc:spChg chg="add mod">
          <ac:chgData name="Nicholas Drosos" userId="S::ndrosos@stevens.edu::684caabc-7f26-478b-a4f1-f5bac3ba0062" providerId="AD" clId="Web-{E5D1AD38-1CCE-4AE3-C410-69448F4CBA99}" dt="2023-12-04T22:55:14.652" v="90"/>
          <ac:spMkLst>
            <pc:docMk/>
            <pc:sldMk cId="589235791" sldId="312"/>
            <ac:spMk id="7" creationId="{951400CB-3563-7039-6E8C-B0AFA8D90B4B}"/>
          </ac:spMkLst>
        </pc:spChg>
        <pc:spChg chg="add mod">
          <ac:chgData name="Nicholas Drosos" userId="S::ndrosos@stevens.edu::684caabc-7f26-478b-a4f1-f5bac3ba0062" providerId="AD" clId="Web-{E5D1AD38-1CCE-4AE3-C410-69448F4CBA99}" dt="2023-12-04T22:55:19.293" v="91"/>
          <ac:spMkLst>
            <pc:docMk/>
            <pc:sldMk cId="589235791" sldId="312"/>
            <ac:spMk id="8" creationId="{CD98C5F7-4CE4-02B2-826B-ADAF4F38F04D}"/>
          </ac:spMkLst>
        </pc:spChg>
        <pc:spChg chg="add del mod">
          <ac:chgData name="Nicholas Drosos" userId="S::ndrosos@stevens.edu::684caabc-7f26-478b-a4f1-f5bac3ba0062" providerId="AD" clId="Web-{E5D1AD38-1CCE-4AE3-C410-69448F4CBA99}" dt="2023-12-04T22:53:10.585" v="81"/>
          <ac:spMkLst>
            <pc:docMk/>
            <pc:sldMk cId="589235791" sldId="312"/>
            <ac:spMk id="9" creationId="{06165885-0D3F-56DA-9456-8887F45B077A}"/>
          </ac:spMkLst>
        </pc:spChg>
        <pc:spChg chg="add mod">
          <ac:chgData name="Nicholas Drosos" userId="S::ndrosos@stevens.edu::684caabc-7f26-478b-a4f1-f5bac3ba0062" providerId="AD" clId="Web-{E5D1AD38-1CCE-4AE3-C410-69448F4CBA99}" dt="2023-12-04T22:55:24.215" v="92"/>
          <ac:spMkLst>
            <pc:docMk/>
            <pc:sldMk cId="589235791" sldId="312"/>
            <ac:spMk id="10" creationId="{308D4652-1E60-311B-CD2D-7869AEC00A1D}"/>
          </ac:spMkLst>
        </pc:spChg>
        <pc:spChg chg="add mod">
          <ac:chgData name="Nicholas Drosos" userId="S::ndrosos@stevens.edu::684caabc-7f26-478b-a4f1-f5bac3ba0062" providerId="AD" clId="Web-{E5D1AD38-1CCE-4AE3-C410-69448F4CBA99}" dt="2023-12-04T22:55:52.622" v="96" actId="1076"/>
          <ac:spMkLst>
            <pc:docMk/>
            <pc:sldMk cId="589235791" sldId="312"/>
            <ac:spMk id="11" creationId="{BEB2B173-889F-B965-52A3-F5D1BC7115DB}"/>
          </ac:spMkLst>
        </pc:spChg>
        <pc:spChg chg="add mod">
          <ac:chgData name="Nicholas Drosos" userId="S::ndrosos@stevens.edu::684caabc-7f26-478b-a4f1-f5bac3ba0062" providerId="AD" clId="Web-{E5D1AD38-1CCE-4AE3-C410-69448F4CBA99}" dt="2023-12-04T22:55:55.856" v="97" actId="1076"/>
          <ac:spMkLst>
            <pc:docMk/>
            <pc:sldMk cId="589235791" sldId="312"/>
            <ac:spMk id="12" creationId="{2C4F41C7-8D4C-4734-31D9-07ED2884F0D9}"/>
          </ac:spMkLst>
        </pc:spChg>
      </pc:sldChg>
    </pc:docChg>
  </pc:docChgLst>
  <pc:docChgLst>
    <pc:chgData name="Charithasree Gogisetty" userId="S::cgogiset@stevens.edu::12c3dcf1-6100-4e31-930d-959da0a27f6f" providerId="AD" clId="Web-{13DA740C-B5DC-34FA-311A-B5C3BE36478D}"/>
    <pc:docChg chg="sldOrd">
      <pc:chgData name="Charithasree Gogisetty" userId="S::cgogiset@stevens.edu::12c3dcf1-6100-4e31-930d-959da0a27f6f" providerId="AD" clId="Web-{13DA740C-B5DC-34FA-311A-B5C3BE36478D}" dt="2023-12-04T20:27:11.014" v="1"/>
      <pc:docMkLst>
        <pc:docMk/>
      </pc:docMkLst>
      <pc:sldChg chg="ord">
        <pc:chgData name="Charithasree Gogisetty" userId="S::cgogiset@stevens.edu::12c3dcf1-6100-4e31-930d-959da0a27f6f" providerId="AD" clId="Web-{13DA740C-B5DC-34FA-311A-B5C3BE36478D}" dt="2023-12-04T20:27:11.014" v="1"/>
        <pc:sldMkLst>
          <pc:docMk/>
          <pc:sldMk cId="1497863071" sldId="270"/>
        </pc:sldMkLst>
      </pc:sldChg>
      <pc:sldChg chg="ord">
        <pc:chgData name="Charithasree Gogisetty" userId="S::cgogiset@stevens.edu::12c3dcf1-6100-4e31-930d-959da0a27f6f" providerId="AD" clId="Web-{13DA740C-B5DC-34FA-311A-B5C3BE36478D}" dt="2023-12-04T20:27:00.326" v="0"/>
        <pc:sldMkLst>
          <pc:docMk/>
          <pc:sldMk cId="487794631" sldId="272"/>
        </pc:sldMkLst>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808863-0C21-423B-8488-DDDA190247D1}" type="doc">
      <dgm:prSet loTypeId="urn:microsoft.com/office/officeart/2005/8/layout/pyramid3" loCatId="pyramid" qsTypeId="urn:microsoft.com/office/officeart/2005/8/quickstyle/simple1" qsCatId="simple" csTypeId="urn:microsoft.com/office/officeart/2005/8/colors/accent2_1" csCatId="accent2" phldr="1"/>
      <dgm:spPr/>
      <dgm:t>
        <a:bodyPr/>
        <a:lstStyle/>
        <a:p>
          <a:endParaRPr lang="en-US"/>
        </a:p>
      </dgm:t>
    </dgm:pt>
    <dgm:pt modelId="{DBDC3F5D-2598-46B4-ACE5-D20CAF706B94}">
      <dgm:prSet phldrT="[Text]" phldr="0" custT="1"/>
      <dgm:spPr/>
      <dgm:t>
        <a:bodyPr/>
        <a:lstStyle/>
        <a:p>
          <a:r>
            <a:rPr lang="en-US" sz="3600">
              <a:solidFill>
                <a:srgbClr val="FAB3AD"/>
              </a:solidFill>
              <a:latin typeface="Arial"/>
              <a:cs typeface="Arial"/>
            </a:rPr>
            <a:t>Jewelry</a:t>
          </a:r>
          <a:endParaRPr lang="en-US" sz="4000">
            <a:solidFill>
              <a:srgbClr val="FAB3AD"/>
            </a:solidFill>
          </a:endParaRPr>
        </a:p>
      </dgm:t>
    </dgm:pt>
    <dgm:pt modelId="{8288D0EF-1065-4865-A4D3-386365994E32}" type="parTrans" cxnId="{D80BC6CD-E5EB-4D85-ADFE-531565B14F1A}">
      <dgm:prSet/>
      <dgm:spPr/>
      <dgm:t>
        <a:bodyPr/>
        <a:lstStyle/>
        <a:p>
          <a:endParaRPr lang="en-US"/>
        </a:p>
      </dgm:t>
    </dgm:pt>
    <dgm:pt modelId="{D72D4454-660B-433E-8E22-F6CDD576C588}" type="sibTrans" cxnId="{D80BC6CD-E5EB-4D85-ADFE-531565B14F1A}">
      <dgm:prSet/>
      <dgm:spPr/>
      <dgm:t>
        <a:bodyPr/>
        <a:lstStyle/>
        <a:p>
          <a:endParaRPr lang="en-US"/>
        </a:p>
      </dgm:t>
    </dgm:pt>
    <dgm:pt modelId="{743662F8-55AA-4F3C-9DB3-C5222635230C}">
      <dgm:prSet phldrT="[Text]" phldr="0" custT="1"/>
      <dgm:spPr/>
      <dgm:t>
        <a:bodyPr/>
        <a:lstStyle/>
        <a:p>
          <a:r>
            <a:rPr lang="en-US" sz="3600">
              <a:solidFill>
                <a:srgbClr val="FAB3AD"/>
              </a:solidFill>
              <a:latin typeface="Arial"/>
              <a:cs typeface="Arial"/>
            </a:rPr>
            <a:t>Rings</a:t>
          </a:r>
          <a:endParaRPr lang="en-US" sz="3600">
            <a:solidFill>
              <a:srgbClr val="FAB3AD"/>
            </a:solidFill>
          </a:endParaRPr>
        </a:p>
      </dgm:t>
    </dgm:pt>
    <dgm:pt modelId="{12BB6784-CA84-45B1-9329-7494A9A39F36}" type="parTrans" cxnId="{7A47DE3B-D3CE-4B89-A8B9-F8B96E67DD51}">
      <dgm:prSet/>
      <dgm:spPr/>
      <dgm:t>
        <a:bodyPr/>
        <a:lstStyle/>
        <a:p>
          <a:endParaRPr lang="en-US"/>
        </a:p>
      </dgm:t>
    </dgm:pt>
    <dgm:pt modelId="{CB12911C-E614-4BB4-A42A-BA45E948DF21}" type="sibTrans" cxnId="{7A47DE3B-D3CE-4B89-A8B9-F8B96E67DD51}">
      <dgm:prSet/>
      <dgm:spPr/>
      <dgm:t>
        <a:bodyPr/>
        <a:lstStyle/>
        <a:p>
          <a:endParaRPr lang="en-US"/>
        </a:p>
      </dgm:t>
    </dgm:pt>
    <dgm:pt modelId="{CED9B845-09B2-435F-931B-F4E4F89EF0E0}">
      <dgm:prSet phldrT="[Text]" phldr="0" custT="1"/>
      <dgm:spPr/>
      <dgm:t>
        <a:bodyPr/>
        <a:lstStyle/>
        <a:p>
          <a:pPr rtl="0"/>
          <a:r>
            <a:rPr lang="en-US" sz="1600">
              <a:solidFill>
                <a:srgbClr val="FAB3AD"/>
              </a:solidFill>
              <a:latin typeface="Arial"/>
              <a:cs typeface="Arial"/>
            </a:rPr>
            <a:t>Custom Ring</a:t>
          </a:r>
          <a:endParaRPr lang="en-US" sz="1600">
            <a:solidFill>
              <a:srgbClr val="FAB3AD"/>
            </a:solidFill>
          </a:endParaRPr>
        </a:p>
      </dgm:t>
    </dgm:pt>
    <dgm:pt modelId="{8D3DE9C0-031E-4522-8B6D-23B58C37870C}" type="parTrans" cxnId="{5E7C1E0D-3AF2-412B-873C-46B28C84A302}">
      <dgm:prSet/>
      <dgm:spPr/>
      <dgm:t>
        <a:bodyPr/>
        <a:lstStyle/>
        <a:p>
          <a:endParaRPr lang="en-US"/>
        </a:p>
      </dgm:t>
    </dgm:pt>
    <dgm:pt modelId="{6B0AE7AE-6396-4473-A363-9B88207ACB8B}" type="sibTrans" cxnId="{5E7C1E0D-3AF2-412B-873C-46B28C84A302}">
      <dgm:prSet/>
      <dgm:spPr/>
      <dgm:t>
        <a:bodyPr/>
        <a:lstStyle/>
        <a:p>
          <a:endParaRPr lang="en-US"/>
        </a:p>
      </dgm:t>
    </dgm:pt>
    <dgm:pt modelId="{E5EEBD7B-3C6F-4237-B340-12A3CABF577C}" type="pres">
      <dgm:prSet presAssocID="{3A808863-0C21-423B-8488-DDDA190247D1}" presName="Name0" presStyleCnt="0">
        <dgm:presLayoutVars>
          <dgm:dir/>
          <dgm:animLvl val="lvl"/>
          <dgm:resizeHandles val="exact"/>
        </dgm:presLayoutVars>
      </dgm:prSet>
      <dgm:spPr/>
    </dgm:pt>
    <dgm:pt modelId="{C4FD12B3-3F0F-4343-A3A3-973FD0ECBD53}" type="pres">
      <dgm:prSet presAssocID="{DBDC3F5D-2598-46B4-ACE5-D20CAF706B94}" presName="Name8" presStyleCnt="0"/>
      <dgm:spPr/>
    </dgm:pt>
    <dgm:pt modelId="{C4B8B82A-A707-4A71-8937-6F883C85C475}" type="pres">
      <dgm:prSet presAssocID="{DBDC3F5D-2598-46B4-ACE5-D20CAF706B94}" presName="level" presStyleLbl="node1" presStyleIdx="0" presStyleCnt="3">
        <dgm:presLayoutVars>
          <dgm:chMax val="1"/>
          <dgm:bulletEnabled val="1"/>
        </dgm:presLayoutVars>
      </dgm:prSet>
      <dgm:spPr/>
    </dgm:pt>
    <dgm:pt modelId="{BBFFAD41-8B14-4E2F-8582-70794E33E6D8}" type="pres">
      <dgm:prSet presAssocID="{DBDC3F5D-2598-46B4-ACE5-D20CAF706B94}" presName="levelTx" presStyleLbl="revTx" presStyleIdx="0" presStyleCnt="0">
        <dgm:presLayoutVars>
          <dgm:chMax val="1"/>
          <dgm:bulletEnabled val="1"/>
        </dgm:presLayoutVars>
      </dgm:prSet>
      <dgm:spPr/>
    </dgm:pt>
    <dgm:pt modelId="{69A1A78D-629B-47BB-B14B-F1ACF2EF08B3}" type="pres">
      <dgm:prSet presAssocID="{743662F8-55AA-4F3C-9DB3-C5222635230C}" presName="Name8" presStyleCnt="0"/>
      <dgm:spPr/>
    </dgm:pt>
    <dgm:pt modelId="{8ED4ECAE-FEE3-407D-BBD0-27BA775AC33B}" type="pres">
      <dgm:prSet presAssocID="{743662F8-55AA-4F3C-9DB3-C5222635230C}" presName="level" presStyleLbl="node1" presStyleIdx="1" presStyleCnt="3" custLinFactNeighborX="923" custLinFactNeighborY="-13661">
        <dgm:presLayoutVars>
          <dgm:chMax val="1"/>
          <dgm:bulletEnabled val="1"/>
        </dgm:presLayoutVars>
      </dgm:prSet>
      <dgm:spPr/>
    </dgm:pt>
    <dgm:pt modelId="{40BB0951-FE35-441F-B093-443DD41C104D}" type="pres">
      <dgm:prSet presAssocID="{743662F8-55AA-4F3C-9DB3-C5222635230C}" presName="levelTx" presStyleLbl="revTx" presStyleIdx="0" presStyleCnt="0">
        <dgm:presLayoutVars>
          <dgm:chMax val="1"/>
          <dgm:bulletEnabled val="1"/>
        </dgm:presLayoutVars>
      </dgm:prSet>
      <dgm:spPr/>
    </dgm:pt>
    <dgm:pt modelId="{204A77A3-3900-43C7-BF71-B95525B8B718}" type="pres">
      <dgm:prSet presAssocID="{CED9B845-09B2-435F-931B-F4E4F89EF0E0}" presName="Name8" presStyleCnt="0"/>
      <dgm:spPr/>
    </dgm:pt>
    <dgm:pt modelId="{01D392DD-6BBB-46A5-B2CC-731CC8D1A0BF}" type="pres">
      <dgm:prSet presAssocID="{CED9B845-09B2-435F-931B-F4E4F89EF0E0}" presName="level" presStyleLbl="node1" presStyleIdx="2" presStyleCnt="3" custLinFactNeighborX="2442" custLinFactNeighborY="-24632">
        <dgm:presLayoutVars>
          <dgm:chMax val="1"/>
          <dgm:bulletEnabled val="1"/>
        </dgm:presLayoutVars>
      </dgm:prSet>
      <dgm:spPr/>
    </dgm:pt>
    <dgm:pt modelId="{C3BCB953-414F-4824-AEC2-A3DC7D4D1841}" type="pres">
      <dgm:prSet presAssocID="{CED9B845-09B2-435F-931B-F4E4F89EF0E0}" presName="levelTx" presStyleLbl="revTx" presStyleIdx="0" presStyleCnt="0">
        <dgm:presLayoutVars>
          <dgm:chMax val="1"/>
          <dgm:bulletEnabled val="1"/>
        </dgm:presLayoutVars>
      </dgm:prSet>
      <dgm:spPr/>
    </dgm:pt>
  </dgm:ptLst>
  <dgm:cxnLst>
    <dgm:cxn modelId="{25DAA400-A322-4C0A-9B07-0E491CAE4D63}" type="presOf" srcId="{CED9B845-09B2-435F-931B-F4E4F89EF0E0}" destId="{C3BCB953-414F-4824-AEC2-A3DC7D4D1841}" srcOrd="1" destOrd="0" presId="urn:microsoft.com/office/officeart/2005/8/layout/pyramid3"/>
    <dgm:cxn modelId="{12CC3302-1AE3-423F-B070-93B99392D339}" type="presOf" srcId="{DBDC3F5D-2598-46B4-ACE5-D20CAF706B94}" destId="{BBFFAD41-8B14-4E2F-8582-70794E33E6D8}" srcOrd="1" destOrd="0" presId="urn:microsoft.com/office/officeart/2005/8/layout/pyramid3"/>
    <dgm:cxn modelId="{5E7C1E0D-3AF2-412B-873C-46B28C84A302}" srcId="{3A808863-0C21-423B-8488-DDDA190247D1}" destId="{CED9B845-09B2-435F-931B-F4E4F89EF0E0}" srcOrd="2" destOrd="0" parTransId="{8D3DE9C0-031E-4522-8B6D-23B58C37870C}" sibTransId="{6B0AE7AE-6396-4473-A363-9B88207ACB8B}"/>
    <dgm:cxn modelId="{9E297F35-43E1-40B3-952F-97D49F558BBA}" type="presOf" srcId="{3A808863-0C21-423B-8488-DDDA190247D1}" destId="{E5EEBD7B-3C6F-4237-B340-12A3CABF577C}" srcOrd="0" destOrd="0" presId="urn:microsoft.com/office/officeart/2005/8/layout/pyramid3"/>
    <dgm:cxn modelId="{7A47DE3B-D3CE-4B89-A8B9-F8B96E67DD51}" srcId="{3A808863-0C21-423B-8488-DDDA190247D1}" destId="{743662F8-55AA-4F3C-9DB3-C5222635230C}" srcOrd="1" destOrd="0" parTransId="{12BB6784-CA84-45B1-9329-7494A9A39F36}" sibTransId="{CB12911C-E614-4BB4-A42A-BA45E948DF21}"/>
    <dgm:cxn modelId="{D84B1942-1E96-4995-B641-039BB8C2E8FC}" type="presOf" srcId="{743662F8-55AA-4F3C-9DB3-C5222635230C}" destId="{40BB0951-FE35-441F-B093-443DD41C104D}" srcOrd="1" destOrd="0" presId="urn:microsoft.com/office/officeart/2005/8/layout/pyramid3"/>
    <dgm:cxn modelId="{A735664C-D100-4EF0-B5EB-9EA3DCE0F389}" type="presOf" srcId="{DBDC3F5D-2598-46B4-ACE5-D20CAF706B94}" destId="{C4B8B82A-A707-4A71-8937-6F883C85C475}" srcOrd="0" destOrd="0" presId="urn:microsoft.com/office/officeart/2005/8/layout/pyramid3"/>
    <dgm:cxn modelId="{D80BC6CD-E5EB-4D85-ADFE-531565B14F1A}" srcId="{3A808863-0C21-423B-8488-DDDA190247D1}" destId="{DBDC3F5D-2598-46B4-ACE5-D20CAF706B94}" srcOrd="0" destOrd="0" parTransId="{8288D0EF-1065-4865-A4D3-386365994E32}" sibTransId="{D72D4454-660B-433E-8E22-F6CDD576C588}"/>
    <dgm:cxn modelId="{529B78F3-3C25-4124-8704-89B94925B882}" type="presOf" srcId="{743662F8-55AA-4F3C-9DB3-C5222635230C}" destId="{8ED4ECAE-FEE3-407D-BBD0-27BA775AC33B}" srcOrd="0" destOrd="0" presId="urn:microsoft.com/office/officeart/2005/8/layout/pyramid3"/>
    <dgm:cxn modelId="{572698F7-8F2A-4041-8AA4-1A903A0CD2E5}" type="presOf" srcId="{CED9B845-09B2-435F-931B-F4E4F89EF0E0}" destId="{01D392DD-6BBB-46A5-B2CC-731CC8D1A0BF}" srcOrd="0" destOrd="0" presId="urn:microsoft.com/office/officeart/2005/8/layout/pyramid3"/>
    <dgm:cxn modelId="{113CCBC6-742F-428D-9C82-F1B88B9D6ADD}" type="presParOf" srcId="{E5EEBD7B-3C6F-4237-B340-12A3CABF577C}" destId="{C4FD12B3-3F0F-4343-A3A3-973FD0ECBD53}" srcOrd="0" destOrd="0" presId="urn:microsoft.com/office/officeart/2005/8/layout/pyramid3"/>
    <dgm:cxn modelId="{C856F039-BCCB-43CC-B462-6172BF2D5046}" type="presParOf" srcId="{C4FD12B3-3F0F-4343-A3A3-973FD0ECBD53}" destId="{C4B8B82A-A707-4A71-8937-6F883C85C475}" srcOrd="0" destOrd="0" presId="urn:microsoft.com/office/officeart/2005/8/layout/pyramid3"/>
    <dgm:cxn modelId="{3129ADE4-BF31-48CA-ACA8-AC1A574E99BE}" type="presParOf" srcId="{C4FD12B3-3F0F-4343-A3A3-973FD0ECBD53}" destId="{BBFFAD41-8B14-4E2F-8582-70794E33E6D8}" srcOrd="1" destOrd="0" presId="urn:microsoft.com/office/officeart/2005/8/layout/pyramid3"/>
    <dgm:cxn modelId="{4CC9AA06-0A1C-4308-8CE3-5902548B4F65}" type="presParOf" srcId="{E5EEBD7B-3C6F-4237-B340-12A3CABF577C}" destId="{69A1A78D-629B-47BB-B14B-F1ACF2EF08B3}" srcOrd="1" destOrd="0" presId="urn:microsoft.com/office/officeart/2005/8/layout/pyramid3"/>
    <dgm:cxn modelId="{32CC32C3-5442-464A-86A9-6C2815D7A4B4}" type="presParOf" srcId="{69A1A78D-629B-47BB-B14B-F1ACF2EF08B3}" destId="{8ED4ECAE-FEE3-407D-BBD0-27BA775AC33B}" srcOrd="0" destOrd="0" presId="urn:microsoft.com/office/officeart/2005/8/layout/pyramid3"/>
    <dgm:cxn modelId="{811EA955-31E5-4C2A-9235-138C1597D911}" type="presParOf" srcId="{69A1A78D-629B-47BB-B14B-F1ACF2EF08B3}" destId="{40BB0951-FE35-441F-B093-443DD41C104D}" srcOrd="1" destOrd="0" presId="urn:microsoft.com/office/officeart/2005/8/layout/pyramid3"/>
    <dgm:cxn modelId="{465EA92C-579D-43D9-9FCA-A1952AFC1BAD}" type="presParOf" srcId="{E5EEBD7B-3C6F-4237-B340-12A3CABF577C}" destId="{204A77A3-3900-43C7-BF71-B95525B8B718}" srcOrd="2" destOrd="0" presId="urn:microsoft.com/office/officeart/2005/8/layout/pyramid3"/>
    <dgm:cxn modelId="{C9AE80C1-9A42-420B-8C14-D11CDB018308}" type="presParOf" srcId="{204A77A3-3900-43C7-BF71-B95525B8B718}" destId="{01D392DD-6BBB-46A5-B2CC-731CC8D1A0BF}" srcOrd="0" destOrd="0" presId="urn:microsoft.com/office/officeart/2005/8/layout/pyramid3"/>
    <dgm:cxn modelId="{E3B7B96A-AE01-4E5B-9EA9-ED149DF384EF}" type="presParOf" srcId="{204A77A3-3900-43C7-BF71-B95525B8B718}" destId="{C3BCB953-414F-4824-AEC2-A3DC7D4D1841}"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9D8B9B3-C6E6-488C-8D55-108307F5ADDC}" type="doc">
      <dgm:prSet loTypeId="urn:microsoft.com/office/officeart/2016/7/layout/RoundedRectangleTimeline" loCatId="timeline" qsTypeId="urn:microsoft.com/office/officeart/2005/8/quickstyle/simple1" qsCatId="simple" csTypeId="urn:microsoft.com/office/officeart/2005/8/colors/accent2_1" csCatId="accent2" phldr="1"/>
      <dgm:spPr/>
      <dgm:t>
        <a:bodyPr/>
        <a:lstStyle/>
        <a:p>
          <a:endParaRPr lang="en-US"/>
        </a:p>
      </dgm:t>
    </dgm:pt>
    <dgm:pt modelId="{3C49950D-DE3A-440B-999C-70FF100E60BC}">
      <dgm:prSet phldrT="[Text]" phldr="0"/>
      <dgm:spPr/>
      <dgm:t>
        <a:bodyPr/>
        <a:lstStyle/>
        <a:p>
          <a:pPr rtl="0"/>
          <a:r>
            <a:rPr lang="en-US">
              <a:latin typeface="Calibri Light" panose="020F0302020204030204"/>
            </a:rPr>
            <a:t>DIY Ring</a:t>
          </a:r>
          <a:endParaRPr lang="en-US"/>
        </a:p>
      </dgm:t>
    </dgm:pt>
    <dgm:pt modelId="{661F5167-C00A-43A6-8F9D-3FC24CA203B9}" type="parTrans" cxnId="{8A1B9B21-3798-4948-A1EE-F73FD2032195}">
      <dgm:prSet/>
      <dgm:spPr/>
      <dgm:t>
        <a:bodyPr/>
        <a:lstStyle/>
        <a:p>
          <a:endParaRPr lang="en-US"/>
        </a:p>
      </dgm:t>
    </dgm:pt>
    <dgm:pt modelId="{EB4510BE-EF82-4AC0-AB12-1F3B74A75F27}" type="sibTrans" cxnId="{8A1B9B21-3798-4948-A1EE-F73FD2032195}">
      <dgm:prSet/>
      <dgm:spPr/>
      <dgm:t>
        <a:bodyPr/>
        <a:lstStyle/>
        <a:p>
          <a:endParaRPr lang="en-US"/>
        </a:p>
      </dgm:t>
    </dgm:pt>
    <dgm:pt modelId="{71D161FD-7000-4260-A9BB-BCFE65D7A9F8}">
      <dgm:prSet phldrT="[Text]" phldr="0"/>
      <dgm:spPr/>
      <dgm:t>
        <a:bodyPr/>
        <a:lstStyle/>
        <a:p>
          <a:pPr rtl="0"/>
          <a:r>
            <a:rPr lang="en-US">
              <a:latin typeface="Calibri Light" panose="020F0302020204030204"/>
            </a:rPr>
            <a:t>DIY Ring with Natural Diamonds</a:t>
          </a:r>
          <a:endParaRPr lang="en-US"/>
        </a:p>
      </dgm:t>
    </dgm:pt>
    <dgm:pt modelId="{A639C46F-C28E-4F8C-AD3D-C5420B881831}" type="parTrans" cxnId="{56193CA9-E6BF-4AE4-AF7C-FB9CDC05801B}">
      <dgm:prSet/>
      <dgm:spPr/>
      <dgm:t>
        <a:bodyPr/>
        <a:lstStyle/>
        <a:p>
          <a:endParaRPr lang="en-US"/>
        </a:p>
      </dgm:t>
    </dgm:pt>
    <dgm:pt modelId="{0D63028F-C957-4638-840E-EF21453D923B}" type="sibTrans" cxnId="{56193CA9-E6BF-4AE4-AF7C-FB9CDC05801B}">
      <dgm:prSet/>
      <dgm:spPr/>
      <dgm:t>
        <a:bodyPr/>
        <a:lstStyle/>
        <a:p>
          <a:endParaRPr lang="en-US"/>
        </a:p>
      </dgm:t>
    </dgm:pt>
    <dgm:pt modelId="{5C1CC18F-650C-437D-83D7-8B4A44D591CD}">
      <dgm:prSet phldrT="[Text]" phldr="0"/>
      <dgm:spPr/>
      <dgm:t>
        <a:bodyPr/>
        <a:lstStyle/>
        <a:p>
          <a:pPr rtl="0"/>
          <a:r>
            <a:rPr lang="en-US">
              <a:latin typeface="Calibri Light" panose="020F0302020204030204"/>
            </a:rPr>
            <a:t>DIY Ring with Lab Diamonds</a:t>
          </a:r>
          <a:endParaRPr lang="en-US"/>
        </a:p>
      </dgm:t>
    </dgm:pt>
    <dgm:pt modelId="{7CE45560-6525-4A1B-A9C5-17512B416977}" type="parTrans" cxnId="{9F00185F-8C04-4E94-BC57-4A65AE05449A}">
      <dgm:prSet/>
      <dgm:spPr/>
      <dgm:t>
        <a:bodyPr/>
        <a:lstStyle/>
        <a:p>
          <a:endParaRPr lang="en-US"/>
        </a:p>
      </dgm:t>
    </dgm:pt>
    <dgm:pt modelId="{1BD7B160-B948-4A10-A99E-39013B928E9F}" type="sibTrans" cxnId="{9F00185F-8C04-4E94-BC57-4A65AE05449A}">
      <dgm:prSet/>
      <dgm:spPr/>
      <dgm:t>
        <a:bodyPr/>
        <a:lstStyle/>
        <a:p>
          <a:endParaRPr lang="en-US"/>
        </a:p>
      </dgm:t>
    </dgm:pt>
    <dgm:pt modelId="{8392742F-6402-4BFB-83C3-B2065293D107}">
      <dgm:prSet phldrT="[Text]" phldr="0"/>
      <dgm:spPr/>
      <dgm:t>
        <a:bodyPr/>
        <a:lstStyle/>
        <a:p>
          <a:pPr rtl="0"/>
          <a:r>
            <a:rPr lang="en-US">
              <a:latin typeface="Calibri Light" panose="020F0302020204030204"/>
            </a:rPr>
            <a:t>Only Gold</a:t>
          </a:r>
          <a:endParaRPr lang="en-US"/>
        </a:p>
      </dgm:t>
    </dgm:pt>
    <dgm:pt modelId="{0640B8E1-158B-4131-8370-72FC07C2FAF1}" type="parTrans" cxnId="{37CB4E27-DA49-4B74-95E1-D528FB80CE9E}">
      <dgm:prSet/>
      <dgm:spPr/>
      <dgm:t>
        <a:bodyPr/>
        <a:lstStyle/>
        <a:p>
          <a:endParaRPr lang="en-US"/>
        </a:p>
      </dgm:t>
    </dgm:pt>
    <dgm:pt modelId="{5A73F25F-4631-4530-B088-2944DE42E436}" type="sibTrans" cxnId="{37CB4E27-DA49-4B74-95E1-D528FB80CE9E}">
      <dgm:prSet/>
      <dgm:spPr/>
      <dgm:t>
        <a:bodyPr/>
        <a:lstStyle/>
        <a:p>
          <a:endParaRPr lang="en-US"/>
        </a:p>
      </dgm:t>
    </dgm:pt>
    <dgm:pt modelId="{FBAC6977-0017-41D9-939B-621CAE32B164}">
      <dgm:prSet phldr="0"/>
      <dgm:spPr/>
      <dgm:t>
        <a:bodyPr/>
        <a:lstStyle/>
        <a:p>
          <a:pPr rtl="0"/>
          <a:r>
            <a:rPr lang="en-US">
              <a:latin typeface="Calibri Light" panose="020F0302020204030204"/>
            </a:rPr>
            <a:t>Only Platinum</a:t>
          </a:r>
        </a:p>
      </dgm:t>
    </dgm:pt>
    <dgm:pt modelId="{783DDF6F-ABAA-4B32-8D49-16EA9A82AA98}" type="parTrans" cxnId="{D9291721-F11B-4F9F-BF19-AEB3F4FDE021}">
      <dgm:prSet/>
      <dgm:spPr/>
      <dgm:t>
        <a:bodyPr/>
        <a:lstStyle/>
        <a:p>
          <a:endParaRPr lang="en-US"/>
        </a:p>
      </dgm:t>
    </dgm:pt>
    <dgm:pt modelId="{A313E0E2-EDB7-4E66-87CC-7E57F9C57065}" type="sibTrans" cxnId="{D9291721-F11B-4F9F-BF19-AEB3F4FDE021}">
      <dgm:prSet/>
      <dgm:spPr/>
      <dgm:t>
        <a:bodyPr/>
        <a:lstStyle/>
        <a:p>
          <a:endParaRPr lang="en-US"/>
        </a:p>
      </dgm:t>
    </dgm:pt>
    <dgm:pt modelId="{3BCAD68F-57E7-4B19-95AA-8A5F77D55B9F}" type="pres">
      <dgm:prSet presAssocID="{29D8B9B3-C6E6-488C-8D55-108307F5ADDC}" presName="Name0" presStyleCnt="0">
        <dgm:presLayoutVars>
          <dgm:chMax/>
          <dgm:chPref/>
          <dgm:animLvl val="lvl"/>
        </dgm:presLayoutVars>
      </dgm:prSet>
      <dgm:spPr/>
    </dgm:pt>
    <dgm:pt modelId="{CACA2974-AA24-43F7-A4C4-87ABB3789347}" type="pres">
      <dgm:prSet presAssocID="{3C49950D-DE3A-440B-999C-70FF100E60BC}" presName="composite1" presStyleCnt="0"/>
      <dgm:spPr/>
    </dgm:pt>
    <dgm:pt modelId="{C3CB3D62-DBD9-4EAA-B8E1-A1D8F7D0D9F4}" type="pres">
      <dgm:prSet presAssocID="{3C49950D-DE3A-440B-999C-70FF100E60BC}" presName="parent1" presStyleLbl="alignNode1" presStyleIdx="0" presStyleCnt="5">
        <dgm:presLayoutVars>
          <dgm:chMax val="1"/>
          <dgm:chPref val="1"/>
          <dgm:bulletEnabled val="1"/>
        </dgm:presLayoutVars>
      </dgm:prSet>
      <dgm:spPr/>
    </dgm:pt>
    <dgm:pt modelId="{55399514-4F33-4A38-B32A-8197B87DFDB8}" type="pres">
      <dgm:prSet presAssocID="{3C49950D-DE3A-440B-999C-70FF100E60BC}" presName="Childtext1" presStyleLbl="revTx" presStyleIdx="0" presStyleCnt="5">
        <dgm:presLayoutVars>
          <dgm:bulletEnabled val="1"/>
        </dgm:presLayoutVars>
      </dgm:prSet>
      <dgm:spPr/>
    </dgm:pt>
    <dgm:pt modelId="{552E25BB-B159-4B66-A543-0F6A8F8C7575}" type="pres">
      <dgm:prSet presAssocID="{3C49950D-DE3A-440B-999C-70FF100E60BC}" presName="ConnectLine1" presStyleLbl="sibTrans1D1" presStyleIdx="0" presStyleCnt="5"/>
      <dgm:spPr>
        <a:noFill/>
        <a:ln w="6350" cap="flat" cmpd="sng" algn="ctr">
          <a:solidFill>
            <a:schemeClr val="accent2">
              <a:hueOff val="0"/>
              <a:satOff val="0"/>
              <a:lumOff val="0"/>
              <a:alphaOff val="0"/>
            </a:schemeClr>
          </a:solidFill>
          <a:prstDash val="dash"/>
          <a:miter lim="800000"/>
        </a:ln>
        <a:effectLst/>
      </dgm:spPr>
    </dgm:pt>
    <dgm:pt modelId="{87E7ACD2-93FF-4D96-A876-2EDDF51A58AA}" type="pres">
      <dgm:prSet presAssocID="{3C49950D-DE3A-440B-999C-70FF100E60BC}" presName="ConnectLineEnd1" presStyleLbl="lnNode1" presStyleIdx="0" presStyleCnt="5"/>
      <dgm:spPr/>
    </dgm:pt>
    <dgm:pt modelId="{15D419BC-E4FA-471F-85A6-D4F4CC244B4E}" type="pres">
      <dgm:prSet presAssocID="{3C49950D-DE3A-440B-999C-70FF100E60BC}" presName="EmptyPane1" presStyleCnt="0"/>
      <dgm:spPr/>
    </dgm:pt>
    <dgm:pt modelId="{D2F3F826-FB58-4EAA-8569-B640EA964AAB}" type="pres">
      <dgm:prSet presAssocID="{EB4510BE-EF82-4AC0-AB12-1F3B74A75F27}" presName="spaceBetweenRectangles1" presStyleCnt="0"/>
      <dgm:spPr/>
    </dgm:pt>
    <dgm:pt modelId="{6244D5AC-7FA8-439E-A6E4-3AFECBCF83D7}" type="pres">
      <dgm:prSet presAssocID="{71D161FD-7000-4260-A9BB-BCFE65D7A9F8}" presName="composite1" presStyleCnt="0"/>
      <dgm:spPr/>
    </dgm:pt>
    <dgm:pt modelId="{8A8B0189-9D21-4DFE-AEFB-85B4F6563E32}" type="pres">
      <dgm:prSet presAssocID="{71D161FD-7000-4260-A9BB-BCFE65D7A9F8}" presName="parent1" presStyleLbl="alignNode1" presStyleIdx="1" presStyleCnt="5">
        <dgm:presLayoutVars>
          <dgm:chMax val="1"/>
          <dgm:chPref val="1"/>
          <dgm:bulletEnabled val="1"/>
        </dgm:presLayoutVars>
      </dgm:prSet>
      <dgm:spPr/>
    </dgm:pt>
    <dgm:pt modelId="{031D699E-57D3-4655-956E-F23DF9C5376A}" type="pres">
      <dgm:prSet presAssocID="{71D161FD-7000-4260-A9BB-BCFE65D7A9F8}" presName="Childtext1" presStyleLbl="revTx" presStyleIdx="1" presStyleCnt="5">
        <dgm:presLayoutVars>
          <dgm:bulletEnabled val="1"/>
        </dgm:presLayoutVars>
      </dgm:prSet>
      <dgm:spPr/>
    </dgm:pt>
    <dgm:pt modelId="{1C1C8D6D-4E55-44C7-BF6A-35E427D7152F}" type="pres">
      <dgm:prSet presAssocID="{71D161FD-7000-4260-A9BB-BCFE65D7A9F8}" presName="ConnectLine1" presStyleLbl="sibTrans1D1" presStyleIdx="1" presStyleCnt="5"/>
      <dgm:spPr>
        <a:noFill/>
        <a:ln w="6350" cap="flat" cmpd="sng" algn="ctr">
          <a:solidFill>
            <a:schemeClr val="accent2">
              <a:hueOff val="0"/>
              <a:satOff val="0"/>
              <a:lumOff val="0"/>
              <a:alphaOff val="0"/>
            </a:schemeClr>
          </a:solidFill>
          <a:prstDash val="dash"/>
          <a:miter lim="800000"/>
        </a:ln>
        <a:effectLst/>
      </dgm:spPr>
    </dgm:pt>
    <dgm:pt modelId="{534C08B7-CFA0-4674-8CCB-88FE44000C3D}" type="pres">
      <dgm:prSet presAssocID="{71D161FD-7000-4260-A9BB-BCFE65D7A9F8}" presName="ConnectLineEnd1" presStyleLbl="lnNode1" presStyleIdx="1" presStyleCnt="5"/>
      <dgm:spPr/>
    </dgm:pt>
    <dgm:pt modelId="{F2BE9F22-DA8C-4EF1-8FEE-6BF71662EB1E}" type="pres">
      <dgm:prSet presAssocID="{71D161FD-7000-4260-A9BB-BCFE65D7A9F8}" presName="EmptyPane1" presStyleCnt="0"/>
      <dgm:spPr/>
    </dgm:pt>
    <dgm:pt modelId="{9A743A80-9CBD-43BE-AD51-B6CD9414230A}" type="pres">
      <dgm:prSet presAssocID="{0D63028F-C957-4638-840E-EF21453D923B}" presName="spaceBetweenRectangles1" presStyleCnt="0"/>
      <dgm:spPr/>
    </dgm:pt>
    <dgm:pt modelId="{07E12100-3551-4D62-93BE-55B9D243D0BB}" type="pres">
      <dgm:prSet presAssocID="{5C1CC18F-650C-437D-83D7-8B4A44D591CD}" presName="composite1" presStyleCnt="0"/>
      <dgm:spPr/>
    </dgm:pt>
    <dgm:pt modelId="{10FE1A01-7B4F-47F6-A5A8-87F852188D0B}" type="pres">
      <dgm:prSet presAssocID="{5C1CC18F-650C-437D-83D7-8B4A44D591CD}" presName="parent1" presStyleLbl="alignNode1" presStyleIdx="2" presStyleCnt="5">
        <dgm:presLayoutVars>
          <dgm:chMax val="1"/>
          <dgm:chPref val="1"/>
          <dgm:bulletEnabled val="1"/>
        </dgm:presLayoutVars>
      </dgm:prSet>
      <dgm:spPr/>
    </dgm:pt>
    <dgm:pt modelId="{47CB047A-882A-4046-B1B2-6072EA0C8036}" type="pres">
      <dgm:prSet presAssocID="{5C1CC18F-650C-437D-83D7-8B4A44D591CD}" presName="Childtext1" presStyleLbl="revTx" presStyleIdx="2" presStyleCnt="5">
        <dgm:presLayoutVars>
          <dgm:bulletEnabled val="1"/>
        </dgm:presLayoutVars>
      </dgm:prSet>
      <dgm:spPr/>
    </dgm:pt>
    <dgm:pt modelId="{70A5D658-3D84-4947-9FB3-F6C67A68F8BD}" type="pres">
      <dgm:prSet presAssocID="{5C1CC18F-650C-437D-83D7-8B4A44D591CD}" presName="ConnectLine1" presStyleLbl="sibTrans1D1" presStyleIdx="2" presStyleCnt="5"/>
      <dgm:spPr>
        <a:noFill/>
        <a:ln w="6350" cap="flat" cmpd="sng" algn="ctr">
          <a:solidFill>
            <a:schemeClr val="accent2">
              <a:hueOff val="0"/>
              <a:satOff val="0"/>
              <a:lumOff val="0"/>
              <a:alphaOff val="0"/>
            </a:schemeClr>
          </a:solidFill>
          <a:prstDash val="dash"/>
          <a:miter lim="800000"/>
        </a:ln>
        <a:effectLst/>
      </dgm:spPr>
    </dgm:pt>
    <dgm:pt modelId="{9017C249-7D02-474D-8797-DE99E239E603}" type="pres">
      <dgm:prSet presAssocID="{5C1CC18F-650C-437D-83D7-8B4A44D591CD}" presName="ConnectLineEnd1" presStyleLbl="lnNode1" presStyleIdx="2" presStyleCnt="5"/>
      <dgm:spPr/>
    </dgm:pt>
    <dgm:pt modelId="{EC7A0453-DB7E-4B33-9457-5E8679F43F25}" type="pres">
      <dgm:prSet presAssocID="{5C1CC18F-650C-437D-83D7-8B4A44D591CD}" presName="EmptyPane1" presStyleCnt="0"/>
      <dgm:spPr/>
    </dgm:pt>
    <dgm:pt modelId="{FDB588D1-4F0C-42CF-A57E-565016EDFD6B}" type="pres">
      <dgm:prSet presAssocID="{1BD7B160-B948-4A10-A99E-39013B928E9F}" presName="spaceBetweenRectangles1" presStyleCnt="0"/>
      <dgm:spPr/>
    </dgm:pt>
    <dgm:pt modelId="{C6E15F88-E89E-4946-AF84-25FBB7CA94DE}" type="pres">
      <dgm:prSet presAssocID="{8392742F-6402-4BFB-83C3-B2065293D107}" presName="composite1" presStyleCnt="0"/>
      <dgm:spPr/>
    </dgm:pt>
    <dgm:pt modelId="{D4CEFBDB-D376-4D5E-A085-12B8343A80E0}" type="pres">
      <dgm:prSet presAssocID="{8392742F-6402-4BFB-83C3-B2065293D107}" presName="parent1" presStyleLbl="alignNode1" presStyleIdx="3" presStyleCnt="5">
        <dgm:presLayoutVars>
          <dgm:chMax val="1"/>
          <dgm:chPref val="1"/>
          <dgm:bulletEnabled val="1"/>
        </dgm:presLayoutVars>
      </dgm:prSet>
      <dgm:spPr/>
    </dgm:pt>
    <dgm:pt modelId="{40F129F5-632F-46F1-BFD6-4771660A92A2}" type="pres">
      <dgm:prSet presAssocID="{8392742F-6402-4BFB-83C3-B2065293D107}" presName="Childtext1" presStyleLbl="revTx" presStyleIdx="3" presStyleCnt="5">
        <dgm:presLayoutVars>
          <dgm:bulletEnabled val="1"/>
        </dgm:presLayoutVars>
      </dgm:prSet>
      <dgm:spPr/>
    </dgm:pt>
    <dgm:pt modelId="{BA427C3E-2408-4FB5-A843-0D1DE337563A}" type="pres">
      <dgm:prSet presAssocID="{8392742F-6402-4BFB-83C3-B2065293D107}" presName="ConnectLine1" presStyleLbl="sibTrans1D1" presStyleIdx="3" presStyleCnt="5"/>
      <dgm:spPr>
        <a:noFill/>
        <a:ln w="6350" cap="flat" cmpd="sng" algn="ctr">
          <a:solidFill>
            <a:schemeClr val="accent2">
              <a:hueOff val="0"/>
              <a:satOff val="0"/>
              <a:lumOff val="0"/>
              <a:alphaOff val="0"/>
            </a:schemeClr>
          </a:solidFill>
          <a:prstDash val="dash"/>
          <a:miter lim="800000"/>
        </a:ln>
        <a:effectLst/>
      </dgm:spPr>
    </dgm:pt>
    <dgm:pt modelId="{2C90BB48-7F72-487B-8E7C-2AB0B01970AD}" type="pres">
      <dgm:prSet presAssocID="{8392742F-6402-4BFB-83C3-B2065293D107}" presName="ConnectLineEnd1" presStyleLbl="lnNode1" presStyleIdx="3" presStyleCnt="5"/>
      <dgm:spPr/>
    </dgm:pt>
    <dgm:pt modelId="{A515439E-0CED-453C-913E-B5300D6103C2}" type="pres">
      <dgm:prSet presAssocID="{8392742F-6402-4BFB-83C3-B2065293D107}" presName="EmptyPane1" presStyleCnt="0"/>
      <dgm:spPr/>
    </dgm:pt>
    <dgm:pt modelId="{506CE924-3782-48AF-9F4C-59185E722DE5}" type="pres">
      <dgm:prSet presAssocID="{5A73F25F-4631-4530-B088-2944DE42E436}" presName="spaceBetweenRectangles1" presStyleCnt="0"/>
      <dgm:spPr/>
    </dgm:pt>
    <dgm:pt modelId="{AA7C8BB8-54E1-490A-8B40-9CBA2E431930}" type="pres">
      <dgm:prSet presAssocID="{FBAC6977-0017-41D9-939B-621CAE32B164}" presName="composite1" presStyleCnt="0"/>
      <dgm:spPr/>
    </dgm:pt>
    <dgm:pt modelId="{3CAA2947-6D8F-455E-B352-C1C4C0D3E469}" type="pres">
      <dgm:prSet presAssocID="{FBAC6977-0017-41D9-939B-621CAE32B164}" presName="parent1" presStyleLbl="alignNode1" presStyleIdx="4" presStyleCnt="5">
        <dgm:presLayoutVars>
          <dgm:chMax val="1"/>
          <dgm:chPref val="1"/>
          <dgm:bulletEnabled val="1"/>
        </dgm:presLayoutVars>
      </dgm:prSet>
      <dgm:spPr/>
    </dgm:pt>
    <dgm:pt modelId="{4A50EB33-FFE1-42DC-8CBF-73901466CF1A}" type="pres">
      <dgm:prSet presAssocID="{FBAC6977-0017-41D9-939B-621CAE32B164}" presName="Childtext1" presStyleLbl="revTx" presStyleIdx="4" presStyleCnt="5">
        <dgm:presLayoutVars>
          <dgm:bulletEnabled val="1"/>
        </dgm:presLayoutVars>
      </dgm:prSet>
      <dgm:spPr/>
    </dgm:pt>
    <dgm:pt modelId="{035A4E29-A7E0-44C2-A1FE-E86CBCAE2B97}" type="pres">
      <dgm:prSet presAssocID="{FBAC6977-0017-41D9-939B-621CAE32B164}" presName="ConnectLine1" presStyleLbl="sibTrans1D1" presStyleIdx="4" presStyleCnt="5"/>
      <dgm:spPr>
        <a:noFill/>
        <a:ln w="6350" cap="flat" cmpd="sng" algn="ctr">
          <a:solidFill>
            <a:schemeClr val="accent2">
              <a:hueOff val="0"/>
              <a:satOff val="0"/>
              <a:lumOff val="0"/>
              <a:alphaOff val="0"/>
            </a:schemeClr>
          </a:solidFill>
          <a:prstDash val="dash"/>
          <a:miter lim="800000"/>
        </a:ln>
        <a:effectLst/>
      </dgm:spPr>
    </dgm:pt>
    <dgm:pt modelId="{D4E943DB-A672-44A6-8328-0226D98B2B2F}" type="pres">
      <dgm:prSet presAssocID="{FBAC6977-0017-41D9-939B-621CAE32B164}" presName="ConnectLineEnd1" presStyleLbl="lnNode1" presStyleIdx="4" presStyleCnt="5"/>
      <dgm:spPr/>
    </dgm:pt>
    <dgm:pt modelId="{B7AD86E7-7627-4043-9EFF-AA17D87DDED7}" type="pres">
      <dgm:prSet presAssocID="{FBAC6977-0017-41D9-939B-621CAE32B164}" presName="EmptyPane1" presStyleCnt="0"/>
      <dgm:spPr/>
    </dgm:pt>
  </dgm:ptLst>
  <dgm:cxnLst>
    <dgm:cxn modelId="{D9291721-F11B-4F9F-BF19-AEB3F4FDE021}" srcId="{29D8B9B3-C6E6-488C-8D55-108307F5ADDC}" destId="{FBAC6977-0017-41D9-939B-621CAE32B164}" srcOrd="4" destOrd="0" parTransId="{783DDF6F-ABAA-4B32-8D49-16EA9A82AA98}" sibTransId="{A313E0E2-EDB7-4E66-87CC-7E57F9C57065}"/>
    <dgm:cxn modelId="{8A1B9B21-3798-4948-A1EE-F73FD2032195}" srcId="{29D8B9B3-C6E6-488C-8D55-108307F5ADDC}" destId="{3C49950D-DE3A-440B-999C-70FF100E60BC}" srcOrd="0" destOrd="0" parTransId="{661F5167-C00A-43A6-8F9D-3FC24CA203B9}" sibTransId="{EB4510BE-EF82-4AC0-AB12-1F3B74A75F27}"/>
    <dgm:cxn modelId="{A0E3A622-7CF8-4F21-A615-2B3781FE1865}" type="presOf" srcId="{3C49950D-DE3A-440B-999C-70FF100E60BC}" destId="{C3CB3D62-DBD9-4EAA-B8E1-A1D8F7D0D9F4}" srcOrd="0" destOrd="0" presId="urn:microsoft.com/office/officeart/2016/7/layout/RoundedRectangleTimeline"/>
    <dgm:cxn modelId="{37CB4E27-DA49-4B74-95E1-D528FB80CE9E}" srcId="{29D8B9B3-C6E6-488C-8D55-108307F5ADDC}" destId="{8392742F-6402-4BFB-83C3-B2065293D107}" srcOrd="3" destOrd="0" parTransId="{0640B8E1-158B-4131-8370-72FC07C2FAF1}" sibTransId="{5A73F25F-4631-4530-B088-2944DE42E436}"/>
    <dgm:cxn modelId="{9F00185F-8C04-4E94-BC57-4A65AE05449A}" srcId="{29D8B9B3-C6E6-488C-8D55-108307F5ADDC}" destId="{5C1CC18F-650C-437D-83D7-8B4A44D591CD}" srcOrd="2" destOrd="0" parTransId="{7CE45560-6525-4A1B-A9C5-17512B416977}" sibTransId="{1BD7B160-B948-4A10-A99E-39013B928E9F}"/>
    <dgm:cxn modelId="{D0324482-6692-4BE9-BFE3-599DD09161D9}" type="presOf" srcId="{5C1CC18F-650C-437D-83D7-8B4A44D591CD}" destId="{10FE1A01-7B4F-47F6-A5A8-87F852188D0B}" srcOrd="0" destOrd="0" presId="urn:microsoft.com/office/officeart/2016/7/layout/RoundedRectangleTimeline"/>
    <dgm:cxn modelId="{3CFA5188-AB72-4AD9-AD6B-0423A9BDFE80}" type="presOf" srcId="{FBAC6977-0017-41D9-939B-621CAE32B164}" destId="{3CAA2947-6D8F-455E-B352-C1C4C0D3E469}" srcOrd="0" destOrd="0" presId="urn:microsoft.com/office/officeart/2016/7/layout/RoundedRectangleTimeline"/>
    <dgm:cxn modelId="{E3B485A8-316B-4F4D-9CB2-2DC36CC5D991}" type="presOf" srcId="{71D161FD-7000-4260-A9BB-BCFE65D7A9F8}" destId="{8A8B0189-9D21-4DFE-AEFB-85B4F6563E32}" srcOrd="0" destOrd="0" presId="urn:microsoft.com/office/officeart/2016/7/layout/RoundedRectangleTimeline"/>
    <dgm:cxn modelId="{56193CA9-E6BF-4AE4-AF7C-FB9CDC05801B}" srcId="{29D8B9B3-C6E6-488C-8D55-108307F5ADDC}" destId="{71D161FD-7000-4260-A9BB-BCFE65D7A9F8}" srcOrd="1" destOrd="0" parTransId="{A639C46F-C28E-4F8C-AD3D-C5420B881831}" sibTransId="{0D63028F-C957-4638-840E-EF21453D923B}"/>
    <dgm:cxn modelId="{342BF8CD-F6E2-47D6-9999-E6F1500548B2}" type="presOf" srcId="{29D8B9B3-C6E6-488C-8D55-108307F5ADDC}" destId="{3BCAD68F-57E7-4B19-95AA-8A5F77D55B9F}" srcOrd="0" destOrd="0" presId="urn:microsoft.com/office/officeart/2016/7/layout/RoundedRectangleTimeline"/>
    <dgm:cxn modelId="{473BD7E8-3DEA-4DD8-AE31-802C99187DB9}" type="presOf" srcId="{8392742F-6402-4BFB-83C3-B2065293D107}" destId="{D4CEFBDB-D376-4D5E-A085-12B8343A80E0}" srcOrd="0" destOrd="0" presId="urn:microsoft.com/office/officeart/2016/7/layout/RoundedRectangleTimeline"/>
    <dgm:cxn modelId="{5C622A97-1C50-4FAE-8378-4A3DB2A5BF8C}" type="presParOf" srcId="{3BCAD68F-57E7-4B19-95AA-8A5F77D55B9F}" destId="{CACA2974-AA24-43F7-A4C4-87ABB3789347}" srcOrd="0" destOrd="0" presId="urn:microsoft.com/office/officeart/2016/7/layout/RoundedRectangleTimeline"/>
    <dgm:cxn modelId="{2C41DF72-A13D-4EFC-9191-5C5F57B2E2E1}" type="presParOf" srcId="{CACA2974-AA24-43F7-A4C4-87ABB3789347}" destId="{C3CB3D62-DBD9-4EAA-B8E1-A1D8F7D0D9F4}" srcOrd="0" destOrd="0" presId="urn:microsoft.com/office/officeart/2016/7/layout/RoundedRectangleTimeline"/>
    <dgm:cxn modelId="{03E5392E-3650-48DB-82D1-992EE9038389}" type="presParOf" srcId="{CACA2974-AA24-43F7-A4C4-87ABB3789347}" destId="{55399514-4F33-4A38-B32A-8197B87DFDB8}" srcOrd="1" destOrd="0" presId="urn:microsoft.com/office/officeart/2016/7/layout/RoundedRectangleTimeline"/>
    <dgm:cxn modelId="{D4D8E43B-5E30-45BA-9AC0-F1CB5653316F}" type="presParOf" srcId="{CACA2974-AA24-43F7-A4C4-87ABB3789347}" destId="{552E25BB-B159-4B66-A543-0F6A8F8C7575}" srcOrd="2" destOrd="0" presId="urn:microsoft.com/office/officeart/2016/7/layout/RoundedRectangleTimeline"/>
    <dgm:cxn modelId="{F38CEAEC-8665-4832-8342-3D84E6BD035F}" type="presParOf" srcId="{CACA2974-AA24-43F7-A4C4-87ABB3789347}" destId="{87E7ACD2-93FF-4D96-A876-2EDDF51A58AA}" srcOrd="3" destOrd="0" presId="urn:microsoft.com/office/officeart/2016/7/layout/RoundedRectangleTimeline"/>
    <dgm:cxn modelId="{8DBE94B0-F9B3-4FCB-B5E9-DC7D7E5AA604}" type="presParOf" srcId="{CACA2974-AA24-43F7-A4C4-87ABB3789347}" destId="{15D419BC-E4FA-471F-85A6-D4F4CC244B4E}" srcOrd="4" destOrd="0" presId="urn:microsoft.com/office/officeart/2016/7/layout/RoundedRectangleTimeline"/>
    <dgm:cxn modelId="{7D61DA99-5FF9-4585-B7F4-C9F9E330A75A}" type="presParOf" srcId="{3BCAD68F-57E7-4B19-95AA-8A5F77D55B9F}" destId="{D2F3F826-FB58-4EAA-8569-B640EA964AAB}" srcOrd="1" destOrd="0" presId="urn:microsoft.com/office/officeart/2016/7/layout/RoundedRectangleTimeline"/>
    <dgm:cxn modelId="{A91FEA2B-2126-4757-A8EA-858490C82704}" type="presParOf" srcId="{3BCAD68F-57E7-4B19-95AA-8A5F77D55B9F}" destId="{6244D5AC-7FA8-439E-A6E4-3AFECBCF83D7}" srcOrd="2" destOrd="0" presId="urn:microsoft.com/office/officeart/2016/7/layout/RoundedRectangleTimeline"/>
    <dgm:cxn modelId="{B0ADD64E-6AE5-4180-BA5E-5EBCE023AC53}" type="presParOf" srcId="{6244D5AC-7FA8-439E-A6E4-3AFECBCF83D7}" destId="{8A8B0189-9D21-4DFE-AEFB-85B4F6563E32}" srcOrd="0" destOrd="0" presId="urn:microsoft.com/office/officeart/2016/7/layout/RoundedRectangleTimeline"/>
    <dgm:cxn modelId="{74743EA0-5DC5-4B91-835B-1A1EB7A0921A}" type="presParOf" srcId="{6244D5AC-7FA8-439E-A6E4-3AFECBCF83D7}" destId="{031D699E-57D3-4655-956E-F23DF9C5376A}" srcOrd="1" destOrd="0" presId="urn:microsoft.com/office/officeart/2016/7/layout/RoundedRectangleTimeline"/>
    <dgm:cxn modelId="{41AE93B5-B657-461F-B371-A8468956C3A2}" type="presParOf" srcId="{6244D5AC-7FA8-439E-A6E4-3AFECBCF83D7}" destId="{1C1C8D6D-4E55-44C7-BF6A-35E427D7152F}" srcOrd="2" destOrd="0" presId="urn:microsoft.com/office/officeart/2016/7/layout/RoundedRectangleTimeline"/>
    <dgm:cxn modelId="{10FCACE6-CB78-45AD-BEFB-0DA73E5EBB7A}" type="presParOf" srcId="{6244D5AC-7FA8-439E-A6E4-3AFECBCF83D7}" destId="{534C08B7-CFA0-4674-8CCB-88FE44000C3D}" srcOrd="3" destOrd="0" presId="urn:microsoft.com/office/officeart/2016/7/layout/RoundedRectangleTimeline"/>
    <dgm:cxn modelId="{27BF0B57-3A2C-4C0C-91D8-A5408176DE35}" type="presParOf" srcId="{6244D5AC-7FA8-439E-A6E4-3AFECBCF83D7}" destId="{F2BE9F22-DA8C-4EF1-8FEE-6BF71662EB1E}" srcOrd="4" destOrd="0" presId="urn:microsoft.com/office/officeart/2016/7/layout/RoundedRectangleTimeline"/>
    <dgm:cxn modelId="{C28B232A-BD69-4F73-BAD2-3A8D06C053EC}" type="presParOf" srcId="{3BCAD68F-57E7-4B19-95AA-8A5F77D55B9F}" destId="{9A743A80-9CBD-43BE-AD51-B6CD9414230A}" srcOrd="3" destOrd="0" presId="urn:microsoft.com/office/officeart/2016/7/layout/RoundedRectangleTimeline"/>
    <dgm:cxn modelId="{4E81D7C1-6CC7-43C3-B26A-4A67DB56EC68}" type="presParOf" srcId="{3BCAD68F-57E7-4B19-95AA-8A5F77D55B9F}" destId="{07E12100-3551-4D62-93BE-55B9D243D0BB}" srcOrd="4" destOrd="0" presId="urn:microsoft.com/office/officeart/2016/7/layout/RoundedRectangleTimeline"/>
    <dgm:cxn modelId="{CF401B0B-FA9B-4CAE-B805-56AAC90D34F3}" type="presParOf" srcId="{07E12100-3551-4D62-93BE-55B9D243D0BB}" destId="{10FE1A01-7B4F-47F6-A5A8-87F852188D0B}" srcOrd="0" destOrd="0" presId="urn:microsoft.com/office/officeart/2016/7/layout/RoundedRectangleTimeline"/>
    <dgm:cxn modelId="{6AE4A616-5FD1-482A-917E-3103248CC388}" type="presParOf" srcId="{07E12100-3551-4D62-93BE-55B9D243D0BB}" destId="{47CB047A-882A-4046-B1B2-6072EA0C8036}" srcOrd="1" destOrd="0" presId="urn:microsoft.com/office/officeart/2016/7/layout/RoundedRectangleTimeline"/>
    <dgm:cxn modelId="{6F46EFEB-A3EE-42B7-AE30-BA990A324FBC}" type="presParOf" srcId="{07E12100-3551-4D62-93BE-55B9D243D0BB}" destId="{70A5D658-3D84-4947-9FB3-F6C67A68F8BD}" srcOrd="2" destOrd="0" presId="urn:microsoft.com/office/officeart/2016/7/layout/RoundedRectangleTimeline"/>
    <dgm:cxn modelId="{66CF592F-C814-488E-8E77-E2473F958890}" type="presParOf" srcId="{07E12100-3551-4D62-93BE-55B9D243D0BB}" destId="{9017C249-7D02-474D-8797-DE99E239E603}" srcOrd="3" destOrd="0" presId="urn:microsoft.com/office/officeart/2016/7/layout/RoundedRectangleTimeline"/>
    <dgm:cxn modelId="{47797871-613C-4509-83BF-15F00680E7E0}" type="presParOf" srcId="{07E12100-3551-4D62-93BE-55B9D243D0BB}" destId="{EC7A0453-DB7E-4B33-9457-5E8679F43F25}" srcOrd="4" destOrd="0" presId="urn:microsoft.com/office/officeart/2016/7/layout/RoundedRectangleTimeline"/>
    <dgm:cxn modelId="{84D29CF0-0101-4BA1-83B0-A9B053964D19}" type="presParOf" srcId="{3BCAD68F-57E7-4B19-95AA-8A5F77D55B9F}" destId="{FDB588D1-4F0C-42CF-A57E-565016EDFD6B}" srcOrd="5" destOrd="0" presId="urn:microsoft.com/office/officeart/2016/7/layout/RoundedRectangleTimeline"/>
    <dgm:cxn modelId="{D1EFA83F-1B3F-4892-8C99-460F43C612C7}" type="presParOf" srcId="{3BCAD68F-57E7-4B19-95AA-8A5F77D55B9F}" destId="{C6E15F88-E89E-4946-AF84-25FBB7CA94DE}" srcOrd="6" destOrd="0" presId="urn:microsoft.com/office/officeart/2016/7/layout/RoundedRectangleTimeline"/>
    <dgm:cxn modelId="{BF260CB0-E60D-4D51-8FE2-6F80ED33B651}" type="presParOf" srcId="{C6E15F88-E89E-4946-AF84-25FBB7CA94DE}" destId="{D4CEFBDB-D376-4D5E-A085-12B8343A80E0}" srcOrd="0" destOrd="0" presId="urn:microsoft.com/office/officeart/2016/7/layout/RoundedRectangleTimeline"/>
    <dgm:cxn modelId="{E58F3967-AC21-4016-BBD1-972D41C971B8}" type="presParOf" srcId="{C6E15F88-E89E-4946-AF84-25FBB7CA94DE}" destId="{40F129F5-632F-46F1-BFD6-4771660A92A2}" srcOrd="1" destOrd="0" presId="urn:microsoft.com/office/officeart/2016/7/layout/RoundedRectangleTimeline"/>
    <dgm:cxn modelId="{073D50CA-2BCC-4A55-995E-21CA3FEF8B1F}" type="presParOf" srcId="{C6E15F88-E89E-4946-AF84-25FBB7CA94DE}" destId="{BA427C3E-2408-4FB5-A843-0D1DE337563A}" srcOrd="2" destOrd="0" presId="urn:microsoft.com/office/officeart/2016/7/layout/RoundedRectangleTimeline"/>
    <dgm:cxn modelId="{4CB19307-51BF-4626-A667-4611DF55D009}" type="presParOf" srcId="{C6E15F88-E89E-4946-AF84-25FBB7CA94DE}" destId="{2C90BB48-7F72-487B-8E7C-2AB0B01970AD}" srcOrd="3" destOrd="0" presId="urn:microsoft.com/office/officeart/2016/7/layout/RoundedRectangleTimeline"/>
    <dgm:cxn modelId="{9C77BE4D-098A-470D-893C-36778B25DA22}" type="presParOf" srcId="{C6E15F88-E89E-4946-AF84-25FBB7CA94DE}" destId="{A515439E-0CED-453C-913E-B5300D6103C2}" srcOrd="4" destOrd="0" presId="urn:microsoft.com/office/officeart/2016/7/layout/RoundedRectangleTimeline"/>
    <dgm:cxn modelId="{F72D666E-97AE-4CA7-A6E4-E53B0386DBA0}" type="presParOf" srcId="{3BCAD68F-57E7-4B19-95AA-8A5F77D55B9F}" destId="{506CE924-3782-48AF-9F4C-59185E722DE5}" srcOrd="7" destOrd="0" presId="urn:microsoft.com/office/officeart/2016/7/layout/RoundedRectangleTimeline"/>
    <dgm:cxn modelId="{326F4AE8-5FFA-4ED2-9F23-96EBE0367907}" type="presParOf" srcId="{3BCAD68F-57E7-4B19-95AA-8A5F77D55B9F}" destId="{AA7C8BB8-54E1-490A-8B40-9CBA2E431930}" srcOrd="8" destOrd="0" presId="urn:microsoft.com/office/officeart/2016/7/layout/RoundedRectangleTimeline"/>
    <dgm:cxn modelId="{6B6D9F17-BB75-4984-98A9-78944FDC5AE0}" type="presParOf" srcId="{AA7C8BB8-54E1-490A-8B40-9CBA2E431930}" destId="{3CAA2947-6D8F-455E-B352-C1C4C0D3E469}" srcOrd="0" destOrd="0" presId="urn:microsoft.com/office/officeart/2016/7/layout/RoundedRectangleTimeline"/>
    <dgm:cxn modelId="{15F4798A-78AA-4AC6-BFF3-27EC23A90242}" type="presParOf" srcId="{AA7C8BB8-54E1-490A-8B40-9CBA2E431930}" destId="{4A50EB33-FFE1-42DC-8CBF-73901466CF1A}" srcOrd="1" destOrd="0" presId="urn:microsoft.com/office/officeart/2016/7/layout/RoundedRectangleTimeline"/>
    <dgm:cxn modelId="{A8E7F274-E3E4-400F-9AE0-FBB260EAAA82}" type="presParOf" srcId="{AA7C8BB8-54E1-490A-8B40-9CBA2E431930}" destId="{035A4E29-A7E0-44C2-A1FE-E86CBCAE2B97}" srcOrd="2" destOrd="0" presId="urn:microsoft.com/office/officeart/2016/7/layout/RoundedRectangleTimeline"/>
    <dgm:cxn modelId="{342B99EC-7836-49F4-AB5A-17FCC67703ED}" type="presParOf" srcId="{AA7C8BB8-54E1-490A-8B40-9CBA2E431930}" destId="{D4E943DB-A672-44A6-8328-0226D98B2B2F}" srcOrd="3" destOrd="0" presId="urn:microsoft.com/office/officeart/2016/7/layout/RoundedRectangleTimeline"/>
    <dgm:cxn modelId="{C2D99281-D627-4C97-97B2-337D2D08185D}" type="presParOf" srcId="{AA7C8BB8-54E1-490A-8B40-9CBA2E431930}" destId="{B7AD86E7-7627-4043-9EFF-AA17D87DDED7}" srcOrd="4" destOrd="0" presId="urn:microsoft.com/office/officeart/2016/7/layout/RoundedRectangleTimeline"/>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A343F5-91A7-4C08-8AF7-55DAECD3DAB9}" type="doc">
      <dgm:prSet loTypeId="urn:microsoft.com/office/officeart/2018/2/layout/IconVerticalSolidList" loCatId="icon" qsTypeId="urn:microsoft.com/office/officeart/2005/8/quickstyle/simple1" qsCatId="simple" csTypeId="urn:microsoft.com/office/officeart/2005/8/colors/accent2_5" csCatId="accent2" phldr="1"/>
      <dgm:spPr/>
      <dgm:t>
        <a:bodyPr/>
        <a:lstStyle/>
        <a:p>
          <a:endParaRPr lang="en-US"/>
        </a:p>
      </dgm:t>
    </dgm:pt>
    <dgm:pt modelId="{212B3201-00E2-4B65-86E7-AE932636A4FC}">
      <dgm:prSet/>
      <dgm:spPr/>
      <dgm:t>
        <a:bodyPr/>
        <a:lstStyle/>
        <a:p>
          <a:pPr>
            <a:lnSpc>
              <a:spcPct val="100000"/>
            </a:lnSpc>
          </a:pPr>
          <a:r>
            <a:rPr lang="en-US"/>
            <a:t>Strong brand value </a:t>
          </a:r>
        </a:p>
      </dgm:t>
    </dgm:pt>
    <dgm:pt modelId="{C453B610-5DE7-4E9C-845E-C39DF4FFC437}" type="parTrans" cxnId="{7F39228D-EC79-4430-9487-4F84B50F63C2}">
      <dgm:prSet/>
      <dgm:spPr/>
      <dgm:t>
        <a:bodyPr/>
        <a:lstStyle/>
        <a:p>
          <a:endParaRPr lang="en-US"/>
        </a:p>
      </dgm:t>
    </dgm:pt>
    <dgm:pt modelId="{5802B4DF-EF29-40F6-8621-75F5DD3B745D}" type="sibTrans" cxnId="{7F39228D-EC79-4430-9487-4F84B50F63C2}">
      <dgm:prSet/>
      <dgm:spPr/>
      <dgm:t>
        <a:bodyPr/>
        <a:lstStyle/>
        <a:p>
          <a:endParaRPr lang="en-US"/>
        </a:p>
      </dgm:t>
    </dgm:pt>
    <dgm:pt modelId="{5020BA99-B990-426F-A3A6-2A507268E9C1}">
      <dgm:prSet/>
      <dgm:spPr/>
      <dgm:t>
        <a:bodyPr/>
        <a:lstStyle/>
        <a:p>
          <a:pPr>
            <a:lnSpc>
              <a:spcPct val="100000"/>
            </a:lnSpc>
          </a:pPr>
          <a:r>
            <a:rPr lang="en-US" b="0"/>
            <a:t>Ability to grow brand through social media trends </a:t>
          </a:r>
        </a:p>
      </dgm:t>
    </dgm:pt>
    <dgm:pt modelId="{7D7C124F-ACF6-4DC2-A8D0-005B2B3FE9EA}" type="parTrans" cxnId="{D06903BF-93CF-4011-A9AF-5257B436E537}">
      <dgm:prSet/>
      <dgm:spPr/>
      <dgm:t>
        <a:bodyPr/>
        <a:lstStyle/>
        <a:p>
          <a:endParaRPr lang="en-US"/>
        </a:p>
      </dgm:t>
    </dgm:pt>
    <dgm:pt modelId="{1B03902F-A698-481D-996A-D8E9D70CE83F}" type="sibTrans" cxnId="{D06903BF-93CF-4011-A9AF-5257B436E537}">
      <dgm:prSet/>
      <dgm:spPr/>
      <dgm:t>
        <a:bodyPr/>
        <a:lstStyle/>
        <a:p>
          <a:endParaRPr lang="en-US"/>
        </a:p>
      </dgm:t>
    </dgm:pt>
    <dgm:pt modelId="{7BE319DD-3966-494B-B449-2EE6D9520981}">
      <dgm:prSet/>
      <dgm:spPr/>
      <dgm:t>
        <a:bodyPr/>
        <a:lstStyle/>
        <a:p>
          <a:pPr>
            <a:lnSpc>
              <a:spcPct val="100000"/>
            </a:lnSpc>
          </a:pPr>
          <a:r>
            <a:rPr lang="en-US"/>
            <a:t>Lower </a:t>
          </a:r>
          <a:r>
            <a:rPr lang="en-US">
              <a:latin typeface="Calibri Light" panose="020F0302020204030204"/>
            </a:rPr>
            <a:t>costumer acquisition</a:t>
          </a:r>
          <a:r>
            <a:rPr lang="en-US"/>
            <a:t> costs by </a:t>
          </a:r>
          <a:r>
            <a:rPr lang="en-US">
              <a:latin typeface="Calibri Light" panose="020F0302020204030204"/>
            </a:rPr>
            <a:t> </a:t>
          </a:r>
          <a:r>
            <a:rPr lang="en-US"/>
            <a:t>optimize customer mix</a:t>
          </a:r>
          <a:r>
            <a:rPr lang="en-US">
              <a:latin typeface="Calibri Light" panose="020F0302020204030204"/>
            </a:rPr>
            <a:t>                                                                                                                                                        </a:t>
          </a:r>
        </a:p>
      </dgm:t>
    </dgm:pt>
    <dgm:pt modelId="{23014120-DD87-47DC-AEC3-0AA1CA0FE4F1}" type="parTrans" cxnId="{CFEE0FB0-99AD-458F-A9F5-253EB6377C5E}">
      <dgm:prSet/>
      <dgm:spPr/>
      <dgm:t>
        <a:bodyPr/>
        <a:lstStyle/>
        <a:p>
          <a:endParaRPr lang="en-US"/>
        </a:p>
      </dgm:t>
    </dgm:pt>
    <dgm:pt modelId="{F6045A83-083F-41F3-B5CD-037CE2C81B5B}" type="sibTrans" cxnId="{CFEE0FB0-99AD-458F-A9F5-253EB6377C5E}">
      <dgm:prSet/>
      <dgm:spPr/>
      <dgm:t>
        <a:bodyPr/>
        <a:lstStyle/>
        <a:p>
          <a:endParaRPr lang="en-US"/>
        </a:p>
      </dgm:t>
    </dgm:pt>
    <dgm:pt modelId="{ED527D72-D6D8-4FD3-A1D4-83D5650BC685}">
      <dgm:prSet/>
      <dgm:spPr/>
      <dgm:t>
        <a:bodyPr/>
        <a:lstStyle/>
        <a:p>
          <a:pPr>
            <a:lnSpc>
              <a:spcPct val="100000"/>
            </a:lnSpc>
          </a:pPr>
          <a:r>
            <a:rPr lang="en-US"/>
            <a:t>Skilled and passionate craftsmen</a:t>
          </a:r>
        </a:p>
      </dgm:t>
    </dgm:pt>
    <dgm:pt modelId="{EFF11165-6CFB-42FA-991B-B25809EDD226}" type="parTrans" cxnId="{8468BCE9-4764-472A-AE88-60618957AF57}">
      <dgm:prSet/>
      <dgm:spPr/>
      <dgm:t>
        <a:bodyPr/>
        <a:lstStyle/>
        <a:p>
          <a:endParaRPr lang="en-US"/>
        </a:p>
      </dgm:t>
    </dgm:pt>
    <dgm:pt modelId="{9EC08BB4-7E8C-4CF7-AF5A-F278F2C4BCCA}" type="sibTrans" cxnId="{8468BCE9-4764-472A-AE88-60618957AF57}">
      <dgm:prSet/>
      <dgm:spPr/>
      <dgm:t>
        <a:bodyPr/>
        <a:lstStyle/>
        <a:p>
          <a:endParaRPr lang="en-US"/>
        </a:p>
      </dgm:t>
    </dgm:pt>
    <dgm:pt modelId="{E82A061E-7C7E-4600-B874-799100C1961A}">
      <dgm:prSet/>
      <dgm:spPr/>
      <dgm:t>
        <a:bodyPr/>
        <a:lstStyle/>
        <a:p>
          <a:pPr>
            <a:lnSpc>
              <a:spcPct val="100000"/>
            </a:lnSpc>
          </a:pPr>
          <a:r>
            <a:rPr lang="en-US"/>
            <a:t>Focused differentiation strategies with the use of technology </a:t>
          </a:r>
        </a:p>
      </dgm:t>
    </dgm:pt>
    <dgm:pt modelId="{59195637-42D8-40CE-B11A-43921C068978}" type="parTrans" cxnId="{A375D7C2-BD03-4DD6-B776-0DFD822CC27A}">
      <dgm:prSet/>
      <dgm:spPr/>
      <dgm:t>
        <a:bodyPr/>
        <a:lstStyle/>
        <a:p>
          <a:endParaRPr lang="en-US"/>
        </a:p>
      </dgm:t>
    </dgm:pt>
    <dgm:pt modelId="{AE5D4680-85D7-4890-81E6-BE22593B2FFA}" type="sibTrans" cxnId="{A375D7C2-BD03-4DD6-B776-0DFD822CC27A}">
      <dgm:prSet/>
      <dgm:spPr/>
      <dgm:t>
        <a:bodyPr/>
        <a:lstStyle/>
        <a:p>
          <a:endParaRPr lang="en-US"/>
        </a:p>
      </dgm:t>
    </dgm:pt>
    <dgm:pt modelId="{5BD70822-6A91-404E-A6C6-8F06BA56BD29}">
      <dgm:prSet/>
      <dgm:spPr/>
      <dgm:t>
        <a:bodyPr/>
        <a:lstStyle/>
        <a:p>
          <a:pPr>
            <a:lnSpc>
              <a:spcPct val="100000"/>
            </a:lnSpc>
          </a:pPr>
          <a:r>
            <a:rPr lang="en-US"/>
            <a:t>Good </a:t>
          </a:r>
          <a:r>
            <a:rPr lang="en-US">
              <a:latin typeface="Calibri Light" panose="020F0302020204030204"/>
            </a:rPr>
            <a:t>Reputation</a:t>
          </a:r>
          <a:r>
            <a:rPr lang="en-US"/>
            <a:t> </a:t>
          </a:r>
        </a:p>
      </dgm:t>
    </dgm:pt>
    <dgm:pt modelId="{A9BD152C-4EB6-45FA-AB11-F366190687D6}" type="parTrans" cxnId="{05C19E23-56A1-4BCA-BC2F-77A46677E67B}">
      <dgm:prSet/>
      <dgm:spPr/>
      <dgm:t>
        <a:bodyPr/>
        <a:lstStyle/>
        <a:p>
          <a:endParaRPr lang="en-US"/>
        </a:p>
      </dgm:t>
    </dgm:pt>
    <dgm:pt modelId="{A27D0764-A377-4ADE-A78C-3AC15F922BC2}" type="sibTrans" cxnId="{05C19E23-56A1-4BCA-BC2F-77A46677E67B}">
      <dgm:prSet/>
      <dgm:spPr/>
      <dgm:t>
        <a:bodyPr/>
        <a:lstStyle/>
        <a:p>
          <a:endParaRPr lang="en-US"/>
        </a:p>
      </dgm:t>
    </dgm:pt>
    <dgm:pt modelId="{ED951E3E-2F4E-41D5-86E6-72DB9EE41CFB}" type="pres">
      <dgm:prSet presAssocID="{9DA343F5-91A7-4C08-8AF7-55DAECD3DAB9}" presName="root" presStyleCnt="0">
        <dgm:presLayoutVars>
          <dgm:dir/>
          <dgm:resizeHandles val="exact"/>
        </dgm:presLayoutVars>
      </dgm:prSet>
      <dgm:spPr/>
    </dgm:pt>
    <dgm:pt modelId="{53E01873-5E6A-4B04-9D43-5A3558149970}" type="pres">
      <dgm:prSet presAssocID="{212B3201-00E2-4B65-86E7-AE932636A4FC}" presName="compNode" presStyleCnt="0"/>
      <dgm:spPr/>
    </dgm:pt>
    <dgm:pt modelId="{7A5532F5-C3AA-42EE-A72B-B8E5E1F1E0AE}" type="pres">
      <dgm:prSet presAssocID="{212B3201-00E2-4B65-86E7-AE932636A4FC}" presName="bgRect" presStyleLbl="bgShp" presStyleIdx="0" presStyleCnt="6"/>
      <dgm:spPr/>
    </dgm:pt>
    <dgm:pt modelId="{7F389252-14C2-4798-AC21-C28A17A9EB99}" type="pres">
      <dgm:prSet presAssocID="{212B3201-00E2-4B65-86E7-AE932636A4F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EF7FFC9F-7DC9-4CB4-8594-52C96AD3C06E}" type="pres">
      <dgm:prSet presAssocID="{212B3201-00E2-4B65-86E7-AE932636A4FC}" presName="spaceRect" presStyleCnt="0"/>
      <dgm:spPr/>
    </dgm:pt>
    <dgm:pt modelId="{85A90726-A65F-4E6D-968C-A5ADFC15FFCC}" type="pres">
      <dgm:prSet presAssocID="{212B3201-00E2-4B65-86E7-AE932636A4FC}" presName="parTx" presStyleLbl="revTx" presStyleIdx="0" presStyleCnt="6">
        <dgm:presLayoutVars>
          <dgm:chMax val="0"/>
          <dgm:chPref val="0"/>
        </dgm:presLayoutVars>
      </dgm:prSet>
      <dgm:spPr/>
    </dgm:pt>
    <dgm:pt modelId="{8EBAF761-3CEE-44FB-AEE7-2DB4FED2F128}" type="pres">
      <dgm:prSet presAssocID="{5802B4DF-EF29-40F6-8621-75F5DD3B745D}" presName="sibTrans" presStyleCnt="0"/>
      <dgm:spPr/>
    </dgm:pt>
    <dgm:pt modelId="{E7AB3F29-64BD-497D-95DD-B94EE7BD851E}" type="pres">
      <dgm:prSet presAssocID="{5020BA99-B990-426F-A3A6-2A507268E9C1}" presName="compNode" presStyleCnt="0"/>
      <dgm:spPr/>
    </dgm:pt>
    <dgm:pt modelId="{968C4A0D-E0E7-4D5E-90F6-92AA97AE7215}" type="pres">
      <dgm:prSet presAssocID="{5020BA99-B990-426F-A3A6-2A507268E9C1}" presName="bgRect" presStyleLbl="bgShp" presStyleIdx="1" presStyleCnt="6"/>
      <dgm:spPr/>
    </dgm:pt>
    <dgm:pt modelId="{387EB6F0-613D-4655-A9FE-7554742C7D65}" type="pres">
      <dgm:prSet presAssocID="{5020BA99-B990-426F-A3A6-2A507268E9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865E3728-D587-47D7-B563-AD4394DAAF4E}" type="pres">
      <dgm:prSet presAssocID="{5020BA99-B990-426F-A3A6-2A507268E9C1}" presName="spaceRect" presStyleCnt="0"/>
      <dgm:spPr/>
    </dgm:pt>
    <dgm:pt modelId="{37F418B8-8B9B-4761-9220-301818E09613}" type="pres">
      <dgm:prSet presAssocID="{5020BA99-B990-426F-A3A6-2A507268E9C1}" presName="parTx" presStyleLbl="revTx" presStyleIdx="1" presStyleCnt="6">
        <dgm:presLayoutVars>
          <dgm:chMax val="0"/>
          <dgm:chPref val="0"/>
        </dgm:presLayoutVars>
      </dgm:prSet>
      <dgm:spPr/>
    </dgm:pt>
    <dgm:pt modelId="{A0623EFB-D5B4-47A5-9867-541E7F1E51A4}" type="pres">
      <dgm:prSet presAssocID="{1B03902F-A698-481D-996A-D8E9D70CE83F}" presName="sibTrans" presStyleCnt="0"/>
      <dgm:spPr/>
    </dgm:pt>
    <dgm:pt modelId="{6E4C8679-A756-4081-B609-6963AF8F099F}" type="pres">
      <dgm:prSet presAssocID="{7BE319DD-3966-494B-B449-2EE6D9520981}" presName="compNode" presStyleCnt="0"/>
      <dgm:spPr/>
    </dgm:pt>
    <dgm:pt modelId="{0F6C6961-DC50-4310-90E6-4EAF4AF110C1}" type="pres">
      <dgm:prSet presAssocID="{7BE319DD-3966-494B-B449-2EE6D9520981}" presName="bgRect" presStyleLbl="bgShp" presStyleIdx="2" presStyleCnt="6"/>
      <dgm:spPr/>
    </dgm:pt>
    <dgm:pt modelId="{20AE91AF-B493-4547-B175-281605CDFDCC}" type="pres">
      <dgm:prSet presAssocID="{7BE319DD-3966-494B-B449-2EE6D952098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金錢"/>
        </a:ext>
      </dgm:extLst>
    </dgm:pt>
    <dgm:pt modelId="{98EFB0B2-6B28-4FAC-B755-8B76F03D6CCB}" type="pres">
      <dgm:prSet presAssocID="{7BE319DD-3966-494B-B449-2EE6D9520981}" presName="spaceRect" presStyleCnt="0"/>
      <dgm:spPr/>
    </dgm:pt>
    <dgm:pt modelId="{6348414D-1B28-47EA-8F1E-AFEF74672C62}" type="pres">
      <dgm:prSet presAssocID="{7BE319DD-3966-494B-B449-2EE6D9520981}" presName="parTx" presStyleLbl="revTx" presStyleIdx="2" presStyleCnt="6">
        <dgm:presLayoutVars>
          <dgm:chMax val="0"/>
          <dgm:chPref val="0"/>
        </dgm:presLayoutVars>
      </dgm:prSet>
      <dgm:spPr/>
    </dgm:pt>
    <dgm:pt modelId="{6D917B4D-AC4D-4D1A-A9B0-7389D9FF079D}" type="pres">
      <dgm:prSet presAssocID="{F6045A83-083F-41F3-B5CD-037CE2C81B5B}" presName="sibTrans" presStyleCnt="0"/>
      <dgm:spPr/>
    </dgm:pt>
    <dgm:pt modelId="{17CEC104-9ED0-4325-8FC3-A43466ED0262}" type="pres">
      <dgm:prSet presAssocID="{ED527D72-D6D8-4FD3-A1D4-83D5650BC685}" presName="compNode" presStyleCnt="0"/>
      <dgm:spPr/>
    </dgm:pt>
    <dgm:pt modelId="{1F902EF0-E324-4070-A032-81A647006572}" type="pres">
      <dgm:prSet presAssocID="{ED527D72-D6D8-4FD3-A1D4-83D5650BC685}" presName="bgRect" presStyleLbl="bgShp" presStyleIdx="3" presStyleCnt="6"/>
      <dgm:spPr/>
    </dgm:pt>
    <dgm:pt modelId="{2EFD348B-A337-449E-9FC4-EDE167930CAE}" type="pres">
      <dgm:prSet presAssocID="{ED527D72-D6D8-4FD3-A1D4-83D5650BC68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工具"/>
        </a:ext>
      </dgm:extLst>
    </dgm:pt>
    <dgm:pt modelId="{9740BF07-51D0-4573-8ADD-BB372E3D9497}" type="pres">
      <dgm:prSet presAssocID="{ED527D72-D6D8-4FD3-A1D4-83D5650BC685}" presName="spaceRect" presStyleCnt="0"/>
      <dgm:spPr/>
    </dgm:pt>
    <dgm:pt modelId="{09FD7032-F349-4243-91D5-5D985253875F}" type="pres">
      <dgm:prSet presAssocID="{ED527D72-D6D8-4FD3-A1D4-83D5650BC685}" presName="parTx" presStyleLbl="revTx" presStyleIdx="3" presStyleCnt="6">
        <dgm:presLayoutVars>
          <dgm:chMax val="0"/>
          <dgm:chPref val="0"/>
        </dgm:presLayoutVars>
      </dgm:prSet>
      <dgm:spPr/>
    </dgm:pt>
    <dgm:pt modelId="{CE4D6323-8402-4BFD-A0BB-9C4CDD79080B}" type="pres">
      <dgm:prSet presAssocID="{9EC08BB4-7E8C-4CF7-AF5A-F278F2C4BCCA}" presName="sibTrans" presStyleCnt="0"/>
      <dgm:spPr/>
    </dgm:pt>
    <dgm:pt modelId="{DB94D470-AD33-4A93-B997-E859F64129DB}" type="pres">
      <dgm:prSet presAssocID="{E82A061E-7C7E-4600-B874-799100C1961A}" presName="compNode" presStyleCnt="0"/>
      <dgm:spPr/>
    </dgm:pt>
    <dgm:pt modelId="{321F04A2-C56E-42D0-B8C1-C5950E6865CA}" type="pres">
      <dgm:prSet presAssocID="{E82A061E-7C7E-4600-B874-799100C1961A}" presName="bgRect" presStyleLbl="bgShp" presStyleIdx="4" presStyleCnt="6"/>
      <dgm:spPr/>
    </dgm:pt>
    <dgm:pt modelId="{DFA129F2-0C31-4BF7-B55D-61920ABD0503}" type="pres">
      <dgm:prSet presAssocID="{E82A061E-7C7E-4600-B874-799100C1961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靶心"/>
        </a:ext>
      </dgm:extLst>
    </dgm:pt>
    <dgm:pt modelId="{8898E844-1A8F-4364-A931-C99DC7D1F2E8}" type="pres">
      <dgm:prSet presAssocID="{E82A061E-7C7E-4600-B874-799100C1961A}" presName="spaceRect" presStyleCnt="0"/>
      <dgm:spPr/>
    </dgm:pt>
    <dgm:pt modelId="{6D19DA08-6E2C-49E5-BC27-CC9EFBF0FA34}" type="pres">
      <dgm:prSet presAssocID="{E82A061E-7C7E-4600-B874-799100C1961A}" presName="parTx" presStyleLbl="revTx" presStyleIdx="4" presStyleCnt="6">
        <dgm:presLayoutVars>
          <dgm:chMax val="0"/>
          <dgm:chPref val="0"/>
        </dgm:presLayoutVars>
      </dgm:prSet>
      <dgm:spPr/>
    </dgm:pt>
    <dgm:pt modelId="{A25C4A06-7C10-4699-B36C-E09F57276128}" type="pres">
      <dgm:prSet presAssocID="{AE5D4680-85D7-4890-81E6-BE22593B2FFA}" presName="sibTrans" presStyleCnt="0"/>
      <dgm:spPr/>
    </dgm:pt>
    <dgm:pt modelId="{B20102F1-3ED8-4CCD-8EDD-1CB9745C7C95}" type="pres">
      <dgm:prSet presAssocID="{5BD70822-6A91-404E-A6C6-8F06BA56BD29}" presName="compNode" presStyleCnt="0"/>
      <dgm:spPr/>
    </dgm:pt>
    <dgm:pt modelId="{B4878FFC-485B-4399-AB3E-BBDB7002DC22}" type="pres">
      <dgm:prSet presAssocID="{5BD70822-6A91-404E-A6C6-8F06BA56BD29}" presName="bgRect" presStyleLbl="bgShp" presStyleIdx="5" presStyleCnt="6"/>
      <dgm:spPr/>
    </dgm:pt>
    <dgm:pt modelId="{D4DE2BE3-E46E-4999-B5FA-43AF9C7F3AC1}" type="pres">
      <dgm:prSet presAssocID="{5BD70822-6A91-404E-A6C6-8F06BA56BD2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humbs Up Sign"/>
        </a:ext>
      </dgm:extLst>
    </dgm:pt>
    <dgm:pt modelId="{34FC8109-9AB8-47BC-8357-D582CCF52A50}" type="pres">
      <dgm:prSet presAssocID="{5BD70822-6A91-404E-A6C6-8F06BA56BD29}" presName="spaceRect" presStyleCnt="0"/>
      <dgm:spPr/>
    </dgm:pt>
    <dgm:pt modelId="{B9B04970-0BC4-4D1F-86F0-3E27A5A182F0}" type="pres">
      <dgm:prSet presAssocID="{5BD70822-6A91-404E-A6C6-8F06BA56BD29}" presName="parTx" presStyleLbl="revTx" presStyleIdx="5" presStyleCnt="6">
        <dgm:presLayoutVars>
          <dgm:chMax val="0"/>
          <dgm:chPref val="0"/>
        </dgm:presLayoutVars>
      </dgm:prSet>
      <dgm:spPr/>
    </dgm:pt>
  </dgm:ptLst>
  <dgm:cxnLst>
    <dgm:cxn modelId="{8BADD510-62AB-4556-B696-A4A5669B4EB1}" type="presOf" srcId="{7BE319DD-3966-494B-B449-2EE6D9520981}" destId="{6348414D-1B28-47EA-8F1E-AFEF74672C62}" srcOrd="0" destOrd="0" presId="urn:microsoft.com/office/officeart/2018/2/layout/IconVerticalSolidList"/>
    <dgm:cxn modelId="{05C19E23-56A1-4BCA-BC2F-77A46677E67B}" srcId="{9DA343F5-91A7-4C08-8AF7-55DAECD3DAB9}" destId="{5BD70822-6A91-404E-A6C6-8F06BA56BD29}" srcOrd="5" destOrd="0" parTransId="{A9BD152C-4EB6-45FA-AB11-F366190687D6}" sibTransId="{A27D0764-A377-4ADE-A78C-3AC15F922BC2}"/>
    <dgm:cxn modelId="{56DF092E-297D-4FE1-B2AC-371D4992434E}" type="presOf" srcId="{5020BA99-B990-426F-A3A6-2A507268E9C1}" destId="{37F418B8-8B9B-4761-9220-301818E09613}" srcOrd="0" destOrd="0" presId="urn:microsoft.com/office/officeart/2018/2/layout/IconVerticalSolidList"/>
    <dgm:cxn modelId="{A8CF5F69-359F-4F0A-B50A-F5082C16F755}" type="presOf" srcId="{212B3201-00E2-4B65-86E7-AE932636A4FC}" destId="{85A90726-A65F-4E6D-968C-A5ADFC15FFCC}" srcOrd="0" destOrd="0" presId="urn:microsoft.com/office/officeart/2018/2/layout/IconVerticalSolidList"/>
    <dgm:cxn modelId="{2E7F9E52-86CC-49C6-AA7E-77934CD3AC2D}" type="presOf" srcId="{9DA343F5-91A7-4C08-8AF7-55DAECD3DAB9}" destId="{ED951E3E-2F4E-41D5-86E6-72DB9EE41CFB}" srcOrd="0" destOrd="0" presId="urn:microsoft.com/office/officeart/2018/2/layout/IconVerticalSolidList"/>
    <dgm:cxn modelId="{DF4C568A-0772-43FA-B06E-CC617F06A174}" type="presOf" srcId="{5BD70822-6A91-404E-A6C6-8F06BA56BD29}" destId="{B9B04970-0BC4-4D1F-86F0-3E27A5A182F0}" srcOrd="0" destOrd="0" presId="urn:microsoft.com/office/officeart/2018/2/layout/IconVerticalSolidList"/>
    <dgm:cxn modelId="{7F39228D-EC79-4430-9487-4F84B50F63C2}" srcId="{9DA343F5-91A7-4C08-8AF7-55DAECD3DAB9}" destId="{212B3201-00E2-4B65-86E7-AE932636A4FC}" srcOrd="0" destOrd="0" parTransId="{C453B610-5DE7-4E9C-845E-C39DF4FFC437}" sibTransId="{5802B4DF-EF29-40F6-8621-75F5DD3B745D}"/>
    <dgm:cxn modelId="{CFEE0FB0-99AD-458F-A9F5-253EB6377C5E}" srcId="{9DA343F5-91A7-4C08-8AF7-55DAECD3DAB9}" destId="{7BE319DD-3966-494B-B449-2EE6D9520981}" srcOrd="2" destOrd="0" parTransId="{23014120-DD87-47DC-AEC3-0AA1CA0FE4F1}" sibTransId="{F6045A83-083F-41F3-B5CD-037CE2C81B5B}"/>
    <dgm:cxn modelId="{C9AF78B0-BA9B-438E-9030-D26D0D587FFB}" type="presOf" srcId="{ED527D72-D6D8-4FD3-A1D4-83D5650BC685}" destId="{09FD7032-F349-4243-91D5-5D985253875F}" srcOrd="0" destOrd="0" presId="urn:microsoft.com/office/officeart/2018/2/layout/IconVerticalSolidList"/>
    <dgm:cxn modelId="{D06903BF-93CF-4011-A9AF-5257B436E537}" srcId="{9DA343F5-91A7-4C08-8AF7-55DAECD3DAB9}" destId="{5020BA99-B990-426F-A3A6-2A507268E9C1}" srcOrd="1" destOrd="0" parTransId="{7D7C124F-ACF6-4DC2-A8D0-005B2B3FE9EA}" sibTransId="{1B03902F-A698-481D-996A-D8E9D70CE83F}"/>
    <dgm:cxn modelId="{A375D7C2-BD03-4DD6-B776-0DFD822CC27A}" srcId="{9DA343F5-91A7-4C08-8AF7-55DAECD3DAB9}" destId="{E82A061E-7C7E-4600-B874-799100C1961A}" srcOrd="4" destOrd="0" parTransId="{59195637-42D8-40CE-B11A-43921C068978}" sibTransId="{AE5D4680-85D7-4890-81E6-BE22593B2FFA}"/>
    <dgm:cxn modelId="{9F7C93D6-F1EC-41D3-96B3-0840CB7A7696}" type="presOf" srcId="{E82A061E-7C7E-4600-B874-799100C1961A}" destId="{6D19DA08-6E2C-49E5-BC27-CC9EFBF0FA34}" srcOrd="0" destOrd="0" presId="urn:microsoft.com/office/officeart/2018/2/layout/IconVerticalSolidList"/>
    <dgm:cxn modelId="{8468BCE9-4764-472A-AE88-60618957AF57}" srcId="{9DA343F5-91A7-4C08-8AF7-55DAECD3DAB9}" destId="{ED527D72-D6D8-4FD3-A1D4-83D5650BC685}" srcOrd="3" destOrd="0" parTransId="{EFF11165-6CFB-42FA-991B-B25809EDD226}" sibTransId="{9EC08BB4-7E8C-4CF7-AF5A-F278F2C4BCCA}"/>
    <dgm:cxn modelId="{CA0115CE-8722-4CB5-8912-B236EB367D71}" type="presParOf" srcId="{ED951E3E-2F4E-41D5-86E6-72DB9EE41CFB}" destId="{53E01873-5E6A-4B04-9D43-5A3558149970}" srcOrd="0" destOrd="0" presId="urn:microsoft.com/office/officeart/2018/2/layout/IconVerticalSolidList"/>
    <dgm:cxn modelId="{74D2216B-EFA6-4F4B-8F62-036160642DF5}" type="presParOf" srcId="{53E01873-5E6A-4B04-9D43-5A3558149970}" destId="{7A5532F5-C3AA-42EE-A72B-B8E5E1F1E0AE}" srcOrd="0" destOrd="0" presId="urn:microsoft.com/office/officeart/2018/2/layout/IconVerticalSolidList"/>
    <dgm:cxn modelId="{F70EC25B-E4C0-4329-8B2D-E02FE0E78920}" type="presParOf" srcId="{53E01873-5E6A-4B04-9D43-5A3558149970}" destId="{7F389252-14C2-4798-AC21-C28A17A9EB99}" srcOrd="1" destOrd="0" presId="urn:microsoft.com/office/officeart/2018/2/layout/IconVerticalSolidList"/>
    <dgm:cxn modelId="{9CCC906D-FDEF-43DF-AD1F-71037E6A1A15}" type="presParOf" srcId="{53E01873-5E6A-4B04-9D43-5A3558149970}" destId="{EF7FFC9F-7DC9-4CB4-8594-52C96AD3C06E}" srcOrd="2" destOrd="0" presId="urn:microsoft.com/office/officeart/2018/2/layout/IconVerticalSolidList"/>
    <dgm:cxn modelId="{6FDECE16-FC8D-4401-8536-9EFD91DDB83B}" type="presParOf" srcId="{53E01873-5E6A-4B04-9D43-5A3558149970}" destId="{85A90726-A65F-4E6D-968C-A5ADFC15FFCC}" srcOrd="3" destOrd="0" presId="urn:microsoft.com/office/officeart/2018/2/layout/IconVerticalSolidList"/>
    <dgm:cxn modelId="{3BF5A745-54EF-4E55-A970-EC14BC08909F}" type="presParOf" srcId="{ED951E3E-2F4E-41D5-86E6-72DB9EE41CFB}" destId="{8EBAF761-3CEE-44FB-AEE7-2DB4FED2F128}" srcOrd="1" destOrd="0" presId="urn:microsoft.com/office/officeart/2018/2/layout/IconVerticalSolidList"/>
    <dgm:cxn modelId="{677291EF-D0A0-4CEE-ACFC-E0F363B362A5}" type="presParOf" srcId="{ED951E3E-2F4E-41D5-86E6-72DB9EE41CFB}" destId="{E7AB3F29-64BD-497D-95DD-B94EE7BD851E}" srcOrd="2" destOrd="0" presId="urn:microsoft.com/office/officeart/2018/2/layout/IconVerticalSolidList"/>
    <dgm:cxn modelId="{4EAEE6E9-55E4-4317-A3F3-607A7F236FFD}" type="presParOf" srcId="{E7AB3F29-64BD-497D-95DD-B94EE7BD851E}" destId="{968C4A0D-E0E7-4D5E-90F6-92AA97AE7215}" srcOrd="0" destOrd="0" presId="urn:microsoft.com/office/officeart/2018/2/layout/IconVerticalSolidList"/>
    <dgm:cxn modelId="{24C9A71B-FE61-45B0-AB69-74FCB8980468}" type="presParOf" srcId="{E7AB3F29-64BD-497D-95DD-B94EE7BD851E}" destId="{387EB6F0-613D-4655-A9FE-7554742C7D65}" srcOrd="1" destOrd="0" presId="urn:microsoft.com/office/officeart/2018/2/layout/IconVerticalSolidList"/>
    <dgm:cxn modelId="{DF5BFA49-672C-4AB7-A815-769FA3932B07}" type="presParOf" srcId="{E7AB3F29-64BD-497D-95DD-B94EE7BD851E}" destId="{865E3728-D587-47D7-B563-AD4394DAAF4E}" srcOrd="2" destOrd="0" presId="urn:microsoft.com/office/officeart/2018/2/layout/IconVerticalSolidList"/>
    <dgm:cxn modelId="{0B9A3892-987E-4B45-975C-46D53659FB4B}" type="presParOf" srcId="{E7AB3F29-64BD-497D-95DD-B94EE7BD851E}" destId="{37F418B8-8B9B-4761-9220-301818E09613}" srcOrd="3" destOrd="0" presId="urn:microsoft.com/office/officeart/2018/2/layout/IconVerticalSolidList"/>
    <dgm:cxn modelId="{8A785A8F-3505-449C-9356-86E0AEFAFF69}" type="presParOf" srcId="{ED951E3E-2F4E-41D5-86E6-72DB9EE41CFB}" destId="{A0623EFB-D5B4-47A5-9867-541E7F1E51A4}" srcOrd="3" destOrd="0" presId="urn:microsoft.com/office/officeart/2018/2/layout/IconVerticalSolidList"/>
    <dgm:cxn modelId="{AEAC5AE2-B90D-42D8-8716-BAE02F0AE3E7}" type="presParOf" srcId="{ED951E3E-2F4E-41D5-86E6-72DB9EE41CFB}" destId="{6E4C8679-A756-4081-B609-6963AF8F099F}" srcOrd="4" destOrd="0" presId="urn:microsoft.com/office/officeart/2018/2/layout/IconVerticalSolidList"/>
    <dgm:cxn modelId="{DC8860DA-584A-484D-B84F-2EC649292354}" type="presParOf" srcId="{6E4C8679-A756-4081-B609-6963AF8F099F}" destId="{0F6C6961-DC50-4310-90E6-4EAF4AF110C1}" srcOrd="0" destOrd="0" presId="urn:microsoft.com/office/officeart/2018/2/layout/IconVerticalSolidList"/>
    <dgm:cxn modelId="{845B602C-957D-41CE-B0D8-F3700682882B}" type="presParOf" srcId="{6E4C8679-A756-4081-B609-6963AF8F099F}" destId="{20AE91AF-B493-4547-B175-281605CDFDCC}" srcOrd="1" destOrd="0" presId="urn:microsoft.com/office/officeart/2018/2/layout/IconVerticalSolidList"/>
    <dgm:cxn modelId="{89CA1195-C642-4D45-90D9-9E6B5A9D05D9}" type="presParOf" srcId="{6E4C8679-A756-4081-B609-6963AF8F099F}" destId="{98EFB0B2-6B28-4FAC-B755-8B76F03D6CCB}" srcOrd="2" destOrd="0" presId="urn:microsoft.com/office/officeart/2018/2/layout/IconVerticalSolidList"/>
    <dgm:cxn modelId="{0C687439-B171-4C26-BC71-10DAA0D704A2}" type="presParOf" srcId="{6E4C8679-A756-4081-B609-6963AF8F099F}" destId="{6348414D-1B28-47EA-8F1E-AFEF74672C62}" srcOrd="3" destOrd="0" presId="urn:microsoft.com/office/officeart/2018/2/layout/IconVerticalSolidList"/>
    <dgm:cxn modelId="{A54FBF7F-6F16-4966-9D32-1EAE564BFA56}" type="presParOf" srcId="{ED951E3E-2F4E-41D5-86E6-72DB9EE41CFB}" destId="{6D917B4D-AC4D-4D1A-A9B0-7389D9FF079D}" srcOrd="5" destOrd="0" presId="urn:microsoft.com/office/officeart/2018/2/layout/IconVerticalSolidList"/>
    <dgm:cxn modelId="{10B08929-EBF2-46ED-B186-6A4A24C49909}" type="presParOf" srcId="{ED951E3E-2F4E-41D5-86E6-72DB9EE41CFB}" destId="{17CEC104-9ED0-4325-8FC3-A43466ED0262}" srcOrd="6" destOrd="0" presId="urn:microsoft.com/office/officeart/2018/2/layout/IconVerticalSolidList"/>
    <dgm:cxn modelId="{CDCA0A4E-46D3-48E4-A55D-CE044F290276}" type="presParOf" srcId="{17CEC104-9ED0-4325-8FC3-A43466ED0262}" destId="{1F902EF0-E324-4070-A032-81A647006572}" srcOrd="0" destOrd="0" presId="urn:microsoft.com/office/officeart/2018/2/layout/IconVerticalSolidList"/>
    <dgm:cxn modelId="{5DB14E53-8131-47DB-91C2-6E1B2ACEA7F9}" type="presParOf" srcId="{17CEC104-9ED0-4325-8FC3-A43466ED0262}" destId="{2EFD348B-A337-449E-9FC4-EDE167930CAE}" srcOrd="1" destOrd="0" presId="urn:microsoft.com/office/officeart/2018/2/layout/IconVerticalSolidList"/>
    <dgm:cxn modelId="{C1E3DC67-599C-4665-A6FB-42320C484DCC}" type="presParOf" srcId="{17CEC104-9ED0-4325-8FC3-A43466ED0262}" destId="{9740BF07-51D0-4573-8ADD-BB372E3D9497}" srcOrd="2" destOrd="0" presId="urn:microsoft.com/office/officeart/2018/2/layout/IconVerticalSolidList"/>
    <dgm:cxn modelId="{058B8F32-7AEF-4FBF-8B12-E56E15CDDE21}" type="presParOf" srcId="{17CEC104-9ED0-4325-8FC3-A43466ED0262}" destId="{09FD7032-F349-4243-91D5-5D985253875F}" srcOrd="3" destOrd="0" presId="urn:microsoft.com/office/officeart/2018/2/layout/IconVerticalSolidList"/>
    <dgm:cxn modelId="{8BE5118D-5E01-4E79-A949-D4A7018309D6}" type="presParOf" srcId="{ED951E3E-2F4E-41D5-86E6-72DB9EE41CFB}" destId="{CE4D6323-8402-4BFD-A0BB-9C4CDD79080B}" srcOrd="7" destOrd="0" presId="urn:microsoft.com/office/officeart/2018/2/layout/IconVerticalSolidList"/>
    <dgm:cxn modelId="{EFC6B03A-4D55-48BA-9E5E-EF2103A303A6}" type="presParOf" srcId="{ED951E3E-2F4E-41D5-86E6-72DB9EE41CFB}" destId="{DB94D470-AD33-4A93-B997-E859F64129DB}" srcOrd="8" destOrd="0" presId="urn:microsoft.com/office/officeart/2018/2/layout/IconVerticalSolidList"/>
    <dgm:cxn modelId="{712B3398-B1F5-44D3-9F89-EA389BCAB349}" type="presParOf" srcId="{DB94D470-AD33-4A93-B997-E859F64129DB}" destId="{321F04A2-C56E-42D0-B8C1-C5950E6865CA}" srcOrd="0" destOrd="0" presId="urn:microsoft.com/office/officeart/2018/2/layout/IconVerticalSolidList"/>
    <dgm:cxn modelId="{593C23CF-7090-4359-9849-F5F441D53105}" type="presParOf" srcId="{DB94D470-AD33-4A93-B997-E859F64129DB}" destId="{DFA129F2-0C31-4BF7-B55D-61920ABD0503}" srcOrd="1" destOrd="0" presId="urn:microsoft.com/office/officeart/2018/2/layout/IconVerticalSolidList"/>
    <dgm:cxn modelId="{DC7EB118-DBCF-44BB-89D8-94807CD6F562}" type="presParOf" srcId="{DB94D470-AD33-4A93-B997-E859F64129DB}" destId="{8898E844-1A8F-4364-A931-C99DC7D1F2E8}" srcOrd="2" destOrd="0" presId="urn:microsoft.com/office/officeart/2018/2/layout/IconVerticalSolidList"/>
    <dgm:cxn modelId="{4306C128-AECB-4347-941E-6B2DCF5BF6B8}" type="presParOf" srcId="{DB94D470-AD33-4A93-B997-E859F64129DB}" destId="{6D19DA08-6E2C-49E5-BC27-CC9EFBF0FA34}" srcOrd="3" destOrd="0" presId="urn:microsoft.com/office/officeart/2018/2/layout/IconVerticalSolidList"/>
    <dgm:cxn modelId="{BA895AA5-3E86-4828-A6DF-401486775E04}" type="presParOf" srcId="{ED951E3E-2F4E-41D5-86E6-72DB9EE41CFB}" destId="{A25C4A06-7C10-4699-B36C-E09F57276128}" srcOrd="9" destOrd="0" presId="urn:microsoft.com/office/officeart/2018/2/layout/IconVerticalSolidList"/>
    <dgm:cxn modelId="{F8D945E3-D79A-4903-9840-FB0EB6BACF83}" type="presParOf" srcId="{ED951E3E-2F4E-41D5-86E6-72DB9EE41CFB}" destId="{B20102F1-3ED8-4CCD-8EDD-1CB9745C7C95}" srcOrd="10" destOrd="0" presId="urn:microsoft.com/office/officeart/2018/2/layout/IconVerticalSolidList"/>
    <dgm:cxn modelId="{17F20752-669E-420D-AB00-27F7774E669E}" type="presParOf" srcId="{B20102F1-3ED8-4CCD-8EDD-1CB9745C7C95}" destId="{B4878FFC-485B-4399-AB3E-BBDB7002DC22}" srcOrd="0" destOrd="0" presId="urn:microsoft.com/office/officeart/2018/2/layout/IconVerticalSolidList"/>
    <dgm:cxn modelId="{99EE8BC6-4CA4-420F-929B-E34A634F3A4E}" type="presParOf" srcId="{B20102F1-3ED8-4CCD-8EDD-1CB9745C7C95}" destId="{D4DE2BE3-E46E-4999-B5FA-43AF9C7F3AC1}" srcOrd="1" destOrd="0" presId="urn:microsoft.com/office/officeart/2018/2/layout/IconVerticalSolidList"/>
    <dgm:cxn modelId="{3AEDBFBC-1F4A-417C-B96B-BFF024B18CF9}" type="presParOf" srcId="{B20102F1-3ED8-4CCD-8EDD-1CB9745C7C95}" destId="{34FC8109-9AB8-47BC-8357-D582CCF52A50}" srcOrd="2" destOrd="0" presId="urn:microsoft.com/office/officeart/2018/2/layout/IconVerticalSolidList"/>
    <dgm:cxn modelId="{5E2D1E62-7A1F-4547-973E-ADA702FD3A10}" type="presParOf" srcId="{B20102F1-3ED8-4CCD-8EDD-1CB9745C7C95}" destId="{B9B04970-0BC4-4D1F-86F0-3E27A5A182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5CCA52-51CD-42D0-B89A-3B5AA2C70C4D}" type="doc">
      <dgm:prSet loTypeId="urn:microsoft.com/office/officeart/2018/5/layout/IconCircleLabelList" loCatId="icon" qsTypeId="urn:microsoft.com/office/officeart/2005/8/quickstyle/simple1" qsCatId="simple" csTypeId="urn:microsoft.com/office/officeart/2005/8/colors/accent2_1" csCatId="accent2" phldr="1"/>
      <dgm:spPr/>
      <dgm:t>
        <a:bodyPr/>
        <a:lstStyle/>
        <a:p>
          <a:endParaRPr lang="en-US"/>
        </a:p>
      </dgm:t>
    </dgm:pt>
    <dgm:pt modelId="{0A10ED97-A174-47FF-BE7D-F385F03602E7}">
      <dgm:prSet/>
      <dgm:spPr/>
      <dgm:t>
        <a:bodyPr/>
        <a:lstStyle/>
        <a:p>
          <a:pPr>
            <a:lnSpc>
              <a:spcPct val="100000"/>
            </a:lnSpc>
            <a:defRPr cap="all"/>
          </a:pPr>
          <a:r>
            <a:rPr lang="en-US">
              <a:solidFill>
                <a:srgbClr val="FAF7FB"/>
              </a:solidFill>
            </a:rPr>
            <a:t>Digital marketing and e-commerce growth.</a:t>
          </a:r>
        </a:p>
      </dgm:t>
    </dgm:pt>
    <dgm:pt modelId="{570E4FE9-DF43-4CC3-8510-8E5A579D48BA}" type="parTrans" cxnId="{ADAABF25-B78C-48B8-ABE4-4B2B833B5B18}">
      <dgm:prSet/>
      <dgm:spPr/>
      <dgm:t>
        <a:bodyPr/>
        <a:lstStyle/>
        <a:p>
          <a:endParaRPr lang="en-US"/>
        </a:p>
      </dgm:t>
    </dgm:pt>
    <dgm:pt modelId="{5E4775D8-F2EE-4B8A-921B-ABB0D96CA062}" type="sibTrans" cxnId="{ADAABF25-B78C-48B8-ABE4-4B2B833B5B18}">
      <dgm:prSet/>
      <dgm:spPr/>
      <dgm:t>
        <a:bodyPr/>
        <a:lstStyle/>
        <a:p>
          <a:endParaRPr lang="en-US"/>
        </a:p>
      </dgm:t>
    </dgm:pt>
    <dgm:pt modelId="{68E6BA9D-265C-41B1-96F5-68A89F6A9681}">
      <dgm:prSet/>
      <dgm:spPr/>
      <dgm:t>
        <a:bodyPr/>
        <a:lstStyle/>
        <a:p>
          <a:pPr>
            <a:lnSpc>
              <a:spcPct val="100000"/>
            </a:lnSpc>
            <a:defRPr cap="all"/>
          </a:pPr>
          <a:r>
            <a:rPr lang="en-US">
              <a:solidFill>
                <a:srgbClr val="FAF7FB"/>
              </a:solidFill>
            </a:rPr>
            <a:t>Securing specialized markets with unique experience.</a:t>
          </a:r>
        </a:p>
      </dgm:t>
    </dgm:pt>
    <dgm:pt modelId="{E4635842-57F3-4969-8CF0-F6CC5C47B0BB}" type="parTrans" cxnId="{423F325F-B0C2-4068-A587-504971F00A42}">
      <dgm:prSet/>
      <dgm:spPr/>
      <dgm:t>
        <a:bodyPr/>
        <a:lstStyle/>
        <a:p>
          <a:endParaRPr lang="en-US"/>
        </a:p>
      </dgm:t>
    </dgm:pt>
    <dgm:pt modelId="{15E937D1-F9C6-4944-9B4B-754FD49DEF4A}" type="sibTrans" cxnId="{423F325F-B0C2-4068-A587-504971F00A42}">
      <dgm:prSet/>
      <dgm:spPr/>
      <dgm:t>
        <a:bodyPr/>
        <a:lstStyle/>
        <a:p>
          <a:endParaRPr lang="en-US"/>
        </a:p>
      </dgm:t>
    </dgm:pt>
    <dgm:pt modelId="{B28B93F6-79A9-44AF-B719-FCCAD0DD9EE8}">
      <dgm:prSet/>
      <dgm:spPr/>
      <dgm:t>
        <a:bodyPr/>
        <a:lstStyle/>
        <a:p>
          <a:pPr>
            <a:lnSpc>
              <a:spcPct val="100000"/>
            </a:lnSpc>
            <a:defRPr cap="all"/>
          </a:pPr>
          <a:r>
            <a:rPr lang="en-US">
              <a:solidFill>
                <a:srgbClr val="FAF7FB"/>
              </a:solidFill>
            </a:rPr>
            <a:t>Possibility of word-of-mouth promotion.</a:t>
          </a:r>
        </a:p>
      </dgm:t>
    </dgm:pt>
    <dgm:pt modelId="{D09FDFBE-FA12-43EC-AB30-ED3F446B44E5}" type="parTrans" cxnId="{5E690BB6-DFEC-49FF-BF76-4DB8AAAB2E9F}">
      <dgm:prSet/>
      <dgm:spPr/>
      <dgm:t>
        <a:bodyPr/>
        <a:lstStyle/>
        <a:p>
          <a:endParaRPr lang="en-US"/>
        </a:p>
      </dgm:t>
    </dgm:pt>
    <dgm:pt modelId="{59C75BEC-AC4D-4B89-A6EC-BAFF0123A1C5}" type="sibTrans" cxnId="{5E690BB6-DFEC-49FF-BF76-4DB8AAAB2E9F}">
      <dgm:prSet/>
      <dgm:spPr/>
      <dgm:t>
        <a:bodyPr/>
        <a:lstStyle/>
        <a:p>
          <a:endParaRPr lang="en-US"/>
        </a:p>
      </dgm:t>
    </dgm:pt>
    <dgm:pt modelId="{BD28F232-D6F4-43C4-A81E-2CDB02E6D3DA}" type="pres">
      <dgm:prSet presAssocID="{A15CCA52-51CD-42D0-B89A-3B5AA2C70C4D}" presName="root" presStyleCnt="0">
        <dgm:presLayoutVars>
          <dgm:dir/>
          <dgm:resizeHandles val="exact"/>
        </dgm:presLayoutVars>
      </dgm:prSet>
      <dgm:spPr/>
    </dgm:pt>
    <dgm:pt modelId="{CE91E622-E078-45E9-A418-16087D59DB4A}" type="pres">
      <dgm:prSet presAssocID="{0A10ED97-A174-47FF-BE7D-F385F03602E7}" presName="compNode" presStyleCnt="0"/>
      <dgm:spPr/>
    </dgm:pt>
    <dgm:pt modelId="{08848CBA-B76E-4E0B-8A5A-78E271FC3F5A}" type="pres">
      <dgm:prSet presAssocID="{0A10ED97-A174-47FF-BE7D-F385F03602E7}" presName="iconBgRect" presStyleLbl="bgShp" presStyleIdx="0" presStyleCnt="3"/>
      <dgm:spPr/>
    </dgm:pt>
    <dgm:pt modelId="{784C9AB9-3A8D-48B1-A741-BB3F28159CA1}" type="pres">
      <dgm:prSet presAssocID="{0A10ED97-A174-47FF-BE7D-F385F03602E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gaphone"/>
        </a:ext>
      </dgm:extLst>
    </dgm:pt>
    <dgm:pt modelId="{DFCA7034-EEB6-4395-BE10-F3042AB5DC77}" type="pres">
      <dgm:prSet presAssocID="{0A10ED97-A174-47FF-BE7D-F385F03602E7}" presName="spaceRect" presStyleCnt="0"/>
      <dgm:spPr/>
    </dgm:pt>
    <dgm:pt modelId="{FF166333-3E56-4726-BF76-4FFD5D3932CA}" type="pres">
      <dgm:prSet presAssocID="{0A10ED97-A174-47FF-BE7D-F385F03602E7}" presName="textRect" presStyleLbl="revTx" presStyleIdx="0" presStyleCnt="3">
        <dgm:presLayoutVars>
          <dgm:chMax val="1"/>
          <dgm:chPref val="1"/>
        </dgm:presLayoutVars>
      </dgm:prSet>
      <dgm:spPr/>
    </dgm:pt>
    <dgm:pt modelId="{5212E191-E59B-4164-BDB5-3B3D1263C6F1}" type="pres">
      <dgm:prSet presAssocID="{5E4775D8-F2EE-4B8A-921B-ABB0D96CA062}" presName="sibTrans" presStyleCnt="0"/>
      <dgm:spPr/>
    </dgm:pt>
    <dgm:pt modelId="{C7944EF3-6D84-4EA2-AE45-98F8AE16689E}" type="pres">
      <dgm:prSet presAssocID="{68E6BA9D-265C-41B1-96F5-68A89F6A9681}" presName="compNode" presStyleCnt="0"/>
      <dgm:spPr/>
    </dgm:pt>
    <dgm:pt modelId="{7038EA6F-2F2F-4A71-8E72-1845137803B3}" type="pres">
      <dgm:prSet presAssocID="{68E6BA9D-265C-41B1-96F5-68A89F6A9681}" presName="iconBgRect" presStyleLbl="bgShp" presStyleIdx="1" presStyleCnt="3"/>
      <dgm:spPr/>
    </dgm:pt>
    <dgm:pt modelId="{27CE62AB-7023-486B-8169-980261C7C918}" type="pres">
      <dgm:prSet presAssocID="{68E6BA9D-265C-41B1-96F5-68A89F6A96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DE2AED96-D788-4D24-BCEE-C26C81F2D875}" type="pres">
      <dgm:prSet presAssocID="{68E6BA9D-265C-41B1-96F5-68A89F6A9681}" presName="spaceRect" presStyleCnt="0"/>
      <dgm:spPr/>
    </dgm:pt>
    <dgm:pt modelId="{0408F0E0-CD13-4436-9DBA-7C9D69EBD0FC}" type="pres">
      <dgm:prSet presAssocID="{68E6BA9D-265C-41B1-96F5-68A89F6A9681}" presName="textRect" presStyleLbl="revTx" presStyleIdx="1" presStyleCnt="3">
        <dgm:presLayoutVars>
          <dgm:chMax val="1"/>
          <dgm:chPref val="1"/>
        </dgm:presLayoutVars>
      </dgm:prSet>
      <dgm:spPr/>
    </dgm:pt>
    <dgm:pt modelId="{A532E2FB-4F94-42A2-9E79-1DDBC5E8041E}" type="pres">
      <dgm:prSet presAssocID="{15E937D1-F9C6-4944-9B4B-754FD49DEF4A}" presName="sibTrans" presStyleCnt="0"/>
      <dgm:spPr/>
    </dgm:pt>
    <dgm:pt modelId="{FC2DDFE3-0DF6-400D-B5CA-D8EC6264D77F}" type="pres">
      <dgm:prSet presAssocID="{B28B93F6-79A9-44AF-B719-FCCAD0DD9EE8}" presName="compNode" presStyleCnt="0"/>
      <dgm:spPr/>
    </dgm:pt>
    <dgm:pt modelId="{336E7419-BEE2-4348-A397-BF00FC0F2247}" type="pres">
      <dgm:prSet presAssocID="{B28B93F6-79A9-44AF-B719-FCCAD0DD9EE8}" presName="iconBgRect" presStyleLbl="bgShp" presStyleIdx="2" presStyleCnt="3"/>
      <dgm:spPr/>
    </dgm:pt>
    <dgm:pt modelId="{1294BBD3-31B8-4EC8-AE58-7923CAE8ED12}" type="pres">
      <dgm:prSet presAssocID="{B28B93F6-79A9-44AF-B719-FCCAD0DD9E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dvertising"/>
        </a:ext>
      </dgm:extLst>
    </dgm:pt>
    <dgm:pt modelId="{FE10C238-7879-4A07-B5BF-831004BBD3C3}" type="pres">
      <dgm:prSet presAssocID="{B28B93F6-79A9-44AF-B719-FCCAD0DD9EE8}" presName="spaceRect" presStyleCnt="0"/>
      <dgm:spPr/>
    </dgm:pt>
    <dgm:pt modelId="{224D1879-6261-46F3-912B-83B0850139EF}" type="pres">
      <dgm:prSet presAssocID="{B28B93F6-79A9-44AF-B719-FCCAD0DD9EE8}" presName="textRect" presStyleLbl="revTx" presStyleIdx="2" presStyleCnt="3">
        <dgm:presLayoutVars>
          <dgm:chMax val="1"/>
          <dgm:chPref val="1"/>
        </dgm:presLayoutVars>
      </dgm:prSet>
      <dgm:spPr/>
    </dgm:pt>
  </dgm:ptLst>
  <dgm:cxnLst>
    <dgm:cxn modelId="{164F2315-A0C4-4083-AC8C-A338D375EAE1}" type="presOf" srcId="{B28B93F6-79A9-44AF-B719-FCCAD0DD9EE8}" destId="{224D1879-6261-46F3-912B-83B0850139EF}" srcOrd="0" destOrd="0" presId="urn:microsoft.com/office/officeart/2018/5/layout/IconCircleLabelList"/>
    <dgm:cxn modelId="{ADAABF25-B78C-48B8-ABE4-4B2B833B5B18}" srcId="{A15CCA52-51CD-42D0-B89A-3B5AA2C70C4D}" destId="{0A10ED97-A174-47FF-BE7D-F385F03602E7}" srcOrd="0" destOrd="0" parTransId="{570E4FE9-DF43-4CC3-8510-8E5A579D48BA}" sibTransId="{5E4775D8-F2EE-4B8A-921B-ABB0D96CA062}"/>
    <dgm:cxn modelId="{423F325F-B0C2-4068-A587-504971F00A42}" srcId="{A15CCA52-51CD-42D0-B89A-3B5AA2C70C4D}" destId="{68E6BA9D-265C-41B1-96F5-68A89F6A9681}" srcOrd="1" destOrd="0" parTransId="{E4635842-57F3-4969-8CF0-F6CC5C47B0BB}" sibTransId="{15E937D1-F9C6-4944-9B4B-754FD49DEF4A}"/>
    <dgm:cxn modelId="{54029F63-2427-4840-92EA-15C3C41023DA}" type="presOf" srcId="{0A10ED97-A174-47FF-BE7D-F385F03602E7}" destId="{FF166333-3E56-4726-BF76-4FFD5D3932CA}" srcOrd="0" destOrd="0" presId="urn:microsoft.com/office/officeart/2018/5/layout/IconCircleLabelList"/>
    <dgm:cxn modelId="{C4E3BE5A-F0A9-4451-B450-5260361F0151}" type="presOf" srcId="{68E6BA9D-265C-41B1-96F5-68A89F6A9681}" destId="{0408F0E0-CD13-4436-9DBA-7C9D69EBD0FC}" srcOrd="0" destOrd="0" presId="urn:microsoft.com/office/officeart/2018/5/layout/IconCircleLabelList"/>
    <dgm:cxn modelId="{5E690BB6-DFEC-49FF-BF76-4DB8AAAB2E9F}" srcId="{A15CCA52-51CD-42D0-B89A-3B5AA2C70C4D}" destId="{B28B93F6-79A9-44AF-B719-FCCAD0DD9EE8}" srcOrd="2" destOrd="0" parTransId="{D09FDFBE-FA12-43EC-AB30-ED3F446B44E5}" sibTransId="{59C75BEC-AC4D-4B89-A6EC-BAFF0123A1C5}"/>
    <dgm:cxn modelId="{1B31C8D6-CFE7-49EC-A579-6012B46247C5}" type="presOf" srcId="{A15CCA52-51CD-42D0-B89A-3B5AA2C70C4D}" destId="{BD28F232-D6F4-43C4-A81E-2CDB02E6D3DA}" srcOrd="0" destOrd="0" presId="urn:microsoft.com/office/officeart/2018/5/layout/IconCircleLabelList"/>
    <dgm:cxn modelId="{BAD14E57-216E-4DF6-B8C2-6D511D55433A}" type="presParOf" srcId="{BD28F232-D6F4-43C4-A81E-2CDB02E6D3DA}" destId="{CE91E622-E078-45E9-A418-16087D59DB4A}" srcOrd="0" destOrd="0" presId="urn:microsoft.com/office/officeart/2018/5/layout/IconCircleLabelList"/>
    <dgm:cxn modelId="{0087861E-D7DD-47CF-B13C-B438589C00C1}" type="presParOf" srcId="{CE91E622-E078-45E9-A418-16087D59DB4A}" destId="{08848CBA-B76E-4E0B-8A5A-78E271FC3F5A}" srcOrd="0" destOrd="0" presId="urn:microsoft.com/office/officeart/2018/5/layout/IconCircleLabelList"/>
    <dgm:cxn modelId="{5C5020EB-520C-45C5-A9C5-F8C8D498E07C}" type="presParOf" srcId="{CE91E622-E078-45E9-A418-16087D59DB4A}" destId="{784C9AB9-3A8D-48B1-A741-BB3F28159CA1}" srcOrd="1" destOrd="0" presId="urn:microsoft.com/office/officeart/2018/5/layout/IconCircleLabelList"/>
    <dgm:cxn modelId="{E895B40F-7400-421E-936B-6EE562D4467B}" type="presParOf" srcId="{CE91E622-E078-45E9-A418-16087D59DB4A}" destId="{DFCA7034-EEB6-4395-BE10-F3042AB5DC77}" srcOrd="2" destOrd="0" presId="urn:microsoft.com/office/officeart/2018/5/layout/IconCircleLabelList"/>
    <dgm:cxn modelId="{3ABCCE15-D5D1-41EA-9A0B-C849352BD549}" type="presParOf" srcId="{CE91E622-E078-45E9-A418-16087D59DB4A}" destId="{FF166333-3E56-4726-BF76-4FFD5D3932CA}" srcOrd="3" destOrd="0" presId="urn:microsoft.com/office/officeart/2018/5/layout/IconCircleLabelList"/>
    <dgm:cxn modelId="{650B9401-9B6A-49E7-A164-8A01636D03E9}" type="presParOf" srcId="{BD28F232-D6F4-43C4-A81E-2CDB02E6D3DA}" destId="{5212E191-E59B-4164-BDB5-3B3D1263C6F1}" srcOrd="1" destOrd="0" presId="urn:microsoft.com/office/officeart/2018/5/layout/IconCircleLabelList"/>
    <dgm:cxn modelId="{91D22BA1-984F-433B-B25F-0E2305D8DB24}" type="presParOf" srcId="{BD28F232-D6F4-43C4-A81E-2CDB02E6D3DA}" destId="{C7944EF3-6D84-4EA2-AE45-98F8AE16689E}" srcOrd="2" destOrd="0" presId="urn:microsoft.com/office/officeart/2018/5/layout/IconCircleLabelList"/>
    <dgm:cxn modelId="{6A63823A-749C-4DA1-8BD3-EC4F047FA20F}" type="presParOf" srcId="{C7944EF3-6D84-4EA2-AE45-98F8AE16689E}" destId="{7038EA6F-2F2F-4A71-8E72-1845137803B3}" srcOrd="0" destOrd="0" presId="urn:microsoft.com/office/officeart/2018/5/layout/IconCircleLabelList"/>
    <dgm:cxn modelId="{DD4C31A4-9260-4C9C-A5DE-2D6CA1755554}" type="presParOf" srcId="{C7944EF3-6D84-4EA2-AE45-98F8AE16689E}" destId="{27CE62AB-7023-486B-8169-980261C7C918}" srcOrd="1" destOrd="0" presId="urn:microsoft.com/office/officeart/2018/5/layout/IconCircleLabelList"/>
    <dgm:cxn modelId="{364085CF-C86A-433E-8804-3332FBC1D3DF}" type="presParOf" srcId="{C7944EF3-6D84-4EA2-AE45-98F8AE16689E}" destId="{DE2AED96-D788-4D24-BCEE-C26C81F2D875}" srcOrd="2" destOrd="0" presId="urn:microsoft.com/office/officeart/2018/5/layout/IconCircleLabelList"/>
    <dgm:cxn modelId="{0D02621C-A281-427C-9049-1F2F10D69E2B}" type="presParOf" srcId="{C7944EF3-6D84-4EA2-AE45-98F8AE16689E}" destId="{0408F0E0-CD13-4436-9DBA-7C9D69EBD0FC}" srcOrd="3" destOrd="0" presId="urn:microsoft.com/office/officeart/2018/5/layout/IconCircleLabelList"/>
    <dgm:cxn modelId="{F71A5CA6-7C5A-4ACC-B603-469D28EB3931}" type="presParOf" srcId="{BD28F232-D6F4-43C4-A81E-2CDB02E6D3DA}" destId="{A532E2FB-4F94-42A2-9E79-1DDBC5E8041E}" srcOrd="3" destOrd="0" presId="urn:microsoft.com/office/officeart/2018/5/layout/IconCircleLabelList"/>
    <dgm:cxn modelId="{7A4E3178-19C2-46BD-93FF-EB040ACAFCDF}" type="presParOf" srcId="{BD28F232-D6F4-43C4-A81E-2CDB02E6D3DA}" destId="{FC2DDFE3-0DF6-400D-B5CA-D8EC6264D77F}" srcOrd="4" destOrd="0" presId="urn:microsoft.com/office/officeart/2018/5/layout/IconCircleLabelList"/>
    <dgm:cxn modelId="{E1FC4EBC-3D26-4F8D-A33E-E9B3F6A33217}" type="presParOf" srcId="{FC2DDFE3-0DF6-400D-B5CA-D8EC6264D77F}" destId="{336E7419-BEE2-4348-A397-BF00FC0F2247}" srcOrd="0" destOrd="0" presId="urn:microsoft.com/office/officeart/2018/5/layout/IconCircleLabelList"/>
    <dgm:cxn modelId="{B307EFBE-A333-4E98-BBB7-5700CB8DF83F}" type="presParOf" srcId="{FC2DDFE3-0DF6-400D-B5CA-D8EC6264D77F}" destId="{1294BBD3-31B8-4EC8-AE58-7923CAE8ED12}" srcOrd="1" destOrd="0" presId="urn:microsoft.com/office/officeart/2018/5/layout/IconCircleLabelList"/>
    <dgm:cxn modelId="{A267D95E-D804-4305-84BB-24AE6A995718}" type="presParOf" srcId="{FC2DDFE3-0DF6-400D-B5CA-D8EC6264D77F}" destId="{FE10C238-7879-4A07-B5BF-831004BBD3C3}" srcOrd="2" destOrd="0" presId="urn:microsoft.com/office/officeart/2018/5/layout/IconCircleLabelList"/>
    <dgm:cxn modelId="{30A2B60A-CCA0-4AE9-A318-B0E5B8B27935}" type="presParOf" srcId="{FC2DDFE3-0DF6-400D-B5CA-D8EC6264D77F}" destId="{224D1879-6261-46F3-912B-83B0850139E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77BC09B-1EEA-4DD1-AE02-46E1103F5913}" type="doc">
      <dgm:prSet loTypeId="urn:microsoft.com/office/officeart/2005/8/layout/cycle1" loCatId="cycle" qsTypeId="urn:microsoft.com/office/officeart/2005/8/quickstyle/simple1" qsCatId="simple" csTypeId="urn:microsoft.com/office/officeart/2005/8/colors/accent2_5" csCatId="accent2" phldr="1"/>
      <dgm:spPr/>
      <dgm:t>
        <a:bodyPr/>
        <a:lstStyle/>
        <a:p>
          <a:endParaRPr lang="en-US"/>
        </a:p>
      </dgm:t>
    </dgm:pt>
    <dgm:pt modelId="{85FE055A-583A-4630-9059-2DC1A727CE08}">
      <dgm:prSet phldrT="[Text]" phldr="0"/>
      <dgm:spPr/>
      <dgm:t>
        <a:bodyPr/>
        <a:lstStyle/>
        <a:p>
          <a:r>
            <a:rPr lang="en-US">
              <a:latin typeface="Calibri Light" panose="020F0302020204030204"/>
            </a:rPr>
            <a:t>Product</a:t>
          </a:r>
          <a:endParaRPr lang="en-US"/>
        </a:p>
      </dgm:t>
    </dgm:pt>
    <dgm:pt modelId="{A0F7CF0C-831E-4558-91AC-55CAF6C26E0D}" type="parTrans" cxnId="{8A9F8799-F23B-4A00-A5EA-05AAC8A2413D}">
      <dgm:prSet/>
      <dgm:spPr/>
      <dgm:t>
        <a:bodyPr/>
        <a:lstStyle/>
        <a:p>
          <a:endParaRPr lang="en-US"/>
        </a:p>
      </dgm:t>
    </dgm:pt>
    <dgm:pt modelId="{E12DE7C3-47EC-42CF-A0F6-D98FEED6A2B0}" type="sibTrans" cxnId="{8A9F8799-F23B-4A00-A5EA-05AAC8A2413D}">
      <dgm:prSet/>
      <dgm:spPr/>
      <dgm:t>
        <a:bodyPr/>
        <a:lstStyle/>
        <a:p>
          <a:endParaRPr lang="en-US"/>
        </a:p>
      </dgm:t>
    </dgm:pt>
    <dgm:pt modelId="{586DEA99-7258-4369-9847-61FFA4E32676}">
      <dgm:prSet phldrT="[Text]" phldr="0"/>
      <dgm:spPr/>
      <dgm:t>
        <a:bodyPr/>
        <a:lstStyle/>
        <a:p>
          <a:r>
            <a:rPr lang="en-US">
              <a:latin typeface="Calibri Light" panose="020F0302020204030204"/>
            </a:rPr>
            <a:t>Place</a:t>
          </a:r>
          <a:endParaRPr lang="en-US"/>
        </a:p>
      </dgm:t>
    </dgm:pt>
    <dgm:pt modelId="{33E0C184-C68F-45BF-B155-DD1DFB603120}" type="parTrans" cxnId="{7ADF5A76-15F8-42BB-A726-42A1D99E609E}">
      <dgm:prSet/>
      <dgm:spPr/>
      <dgm:t>
        <a:bodyPr/>
        <a:lstStyle/>
        <a:p>
          <a:endParaRPr lang="en-US"/>
        </a:p>
      </dgm:t>
    </dgm:pt>
    <dgm:pt modelId="{4FD5D959-3430-4343-8590-41230C443426}" type="sibTrans" cxnId="{7ADF5A76-15F8-42BB-A726-42A1D99E609E}">
      <dgm:prSet/>
      <dgm:spPr/>
      <dgm:t>
        <a:bodyPr/>
        <a:lstStyle/>
        <a:p>
          <a:endParaRPr lang="en-US"/>
        </a:p>
      </dgm:t>
    </dgm:pt>
    <dgm:pt modelId="{0368FC9A-4E81-41A6-8F54-F6AEF8C4D914}">
      <dgm:prSet phldrT="[Text]" phldr="0"/>
      <dgm:spPr/>
      <dgm:t>
        <a:bodyPr/>
        <a:lstStyle/>
        <a:p>
          <a:pPr rtl="0"/>
          <a:r>
            <a:rPr lang="en-US">
              <a:latin typeface="Calibri Light" panose="020F0302020204030204"/>
            </a:rPr>
            <a:t>Price </a:t>
          </a:r>
          <a:endParaRPr lang="en-US"/>
        </a:p>
      </dgm:t>
    </dgm:pt>
    <dgm:pt modelId="{A913AB73-8663-4BFB-92A1-83A290A67987}" type="parTrans" cxnId="{07464324-1980-4B8F-8C1A-14E0ECDC3C68}">
      <dgm:prSet/>
      <dgm:spPr/>
      <dgm:t>
        <a:bodyPr/>
        <a:lstStyle/>
        <a:p>
          <a:endParaRPr lang="en-US"/>
        </a:p>
      </dgm:t>
    </dgm:pt>
    <dgm:pt modelId="{D1DEE372-DB4C-401A-84D7-7EDFBB41076B}" type="sibTrans" cxnId="{07464324-1980-4B8F-8C1A-14E0ECDC3C68}">
      <dgm:prSet/>
      <dgm:spPr/>
      <dgm:t>
        <a:bodyPr/>
        <a:lstStyle/>
        <a:p>
          <a:endParaRPr lang="en-US"/>
        </a:p>
      </dgm:t>
    </dgm:pt>
    <dgm:pt modelId="{69834431-10E4-4727-A16F-37CF3E954ECB}">
      <dgm:prSet phldrT="[Text]" phldr="0"/>
      <dgm:spPr/>
      <dgm:t>
        <a:bodyPr/>
        <a:lstStyle/>
        <a:p>
          <a:r>
            <a:rPr lang="en-US">
              <a:latin typeface="Calibri Light" panose="020F0302020204030204"/>
            </a:rPr>
            <a:t>Promotion</a:t>
          </a:r>
          <a:endParaRPr lang="en-US"/>
        </a:p>
      </dgm:t>
    </dgm:pt>
    <dgm:pt modelId="{57879E2B-DF2E-421A-A05C-F18BC3F3BF1A}" type="parTrans" cxnId="{3254B000-A9D2-4BCB-AE88-38EE8AA10F26}">
      <dgm:prSet/>
      <dgm:spPr/>
      <dgm:t>
        <a:bodyPr/>
        <a:lstStyle/>
        <a:p>
          <a:endParaRPr lang="en-US"/>
        </a:p>
      </dgm:t>
    </dgm:pt>
    <dgm:pt modelId="{1B7FEB50-5BC9-4095-B47D-9E370892D4BF}" type="sibTrans" cxnId="{3254B000-A9D2-4BCB-AE88-38EE8AA10F26}">
      <dgm:prSet/>
      <dgm:spPr/>
      <dgm:t>
        <a:bodyPr/>
        <a:lstStyle/>
        <a:p>
          <a:endParaRPr lang="en-US"/>
        </a:p>
      </dgm:t>
    </dgm:pt>
    <dgm:pt modelId="{B30D3F9B-D3DA-4B01-8A79-A8FFDC4D3366}" type="pres">
      <dgm:prSet presAssocID="{177BC09B-1EEA-4DD1-AE02-46E1103F5913}" presName="cycle" presStyleCnt="0">
        <dgm:presLayoutVars>
          <dgm:dir/>
          <dgm:resizeHandles val="exact"/>
        </dgm:presLayoutVars>
      </dgm:prSet>
      <dgm:spPr/>
    </dgm:pt>
    <dgm:pt modelId="{17FD34AA-2644-4EF5-A743-7B41D7BD1D9F}" type="pres">
      <dgm:prSet presAssocID="{85FE055A-583A-4630-9059-2DC1A727CE08}" presName="dummy" presStyleCnt="0"/>
      <dgm:spPr/>
    </dgm:pt>
    <dgm:pt modelId="{65A02F7F-7974-4278-8E2C-7FDCF1AB3C6B}" type="pres">
      <dgm:prSet presAssocID="{85FE055A-583A-4630-9059-2DC1A727CE08}" presName="node" presStyleLbl="revTx" presStyleIdx="0" presStyleCnt="4" custRadScaleRad="112960" custRadScaleInc="-5603">
        <dgm:presLayoutVars>
          <dgm:bulletEnabled val="1"/>
        </dgm:presLayoutVars>
      </dgm:prSet>
      <dgm:spPr/>
    </dgm:pt>
    <dgm:pt modelId="{1A458D85-6810-4E0A-9D02-BD30FA0E93A6}" type="pres">
      <dgm:prSet presAssocID="{E12DE7C3-47EC-42CF-A0F6-D98FEED6A2B0}" presName="sibTrans" presStyleLbl="node1" presStyleIdx="0" presStyleCnt="4" custAng="2781336" custLinFactNeighborX="14273" custLinFactNeighborY="10823"/>
      <dgm:spPr/>
    </dgm:pt>
    <dgm:pt modelId="{747D05DC-E3D2-497C-9FFE-A03A6D57599E}" type="pres">
      <dgm:prSet presAssocID="{586DEA99-7258-4369-9847-61FFA4E32676}" presName="dummy" presStyleCnt="0"/>
      <dgm:spPr/>
    </dgm:pt>
    <dgm:pt modelId="{1BA8BF22-B567-430E-8006-1C37935D4688}" type="pres">
      <dgm:prSet presAssocID="{586DEA99-7258-4369-9847-61FFA4E32676}" presName="node" presStyleLbl="revTx" presStyleIdx="1" presStyleCnt="4">
        <dgm:presLayoutVars>
          <dgm:bulletEnabled val="1"/>
        </dgm:presLayoutVars>
      </dgm:prSet>
      <dgm:spPr/>
    </dgm:pt>
    <dgm:pt modelId="{908F9A1E-0304-4C51-B2FF-F890513E1122}" type="pres">
      <dgm:prSet presAssocID="{4FD5D959-3430-4343-8590-41230C443426}" presName="sibTrans" presStyleLbl="node1" presStyleIdx="1" presStyleCnt="4" custAng="2350407" custLinFactNeighborX="-5014" custLinFactNeighborY="9581"/>
      <dgm:spPr/>
    </dgm:pt>
    <dgm:pt modelId="{7F636935-7F0E-4727-AE9F-D81DD0C82065}" type="pres">
      <dgm:prSet presAssocID="{0368FC9A-4E81-41A6-8F54-F6AEF8C4D914}" presName="dummy" presStyleCnt="0"/>
      <dgm:spPr/>
    </dgm:pt>
    <dgm:pt modelId="{745AE747-9420-4105-9356-8FE06AB11D00}" type="pres">
      <dgm:prSet presAssocID="{0368FC9A-4E81-41A6-8F54-F6AEF8C4D914}" presName="node" presStyleLbl="revTx" presStyleIdx="2" presStyleCnt="4">
        <dgm:presLayoutVars>
          <dgm:bulletEnabled val="1"/>
        </dgm:presLayoutVars>
      </dgm:prSet>
      <dgm:spPr/>
    </dgm:pt>
    <dgm:pt modelId="{194C9847-EDD2-445E-AD62-2A69079A875A}" type="pres">
      <dgm:prSet presAssocID="{D1DEE372-DB4C-401A-84D7-7EDFBB41076B}" presName="sibTrans" presStyleLbl="node1" presStyleIdx="2" presStyleCnt="4" custAng="2067115" custLinFactNeighborX="4975" custLinFactNeighborY="7990"/>
      <dgm:spPr/>
    </dgm:pt>
    <dgm:pt modelId="{6AD9DFAB-FFF6-45C8-A48F-DD5A70576CF0}" type="pres">
      <dgm:prSet presAssocID="{69834431-10E4-4727-A16F-37CF3E954ECB}" presName="dummy" presStyleCnt="0"/>
      <dgm:spPr/>
    </dgm:pt>
    <dgm:pt modelId="{152EB9D8-7A70-4466-A890-00D001E74E67}" type="pres">
      <dgm:prSet presAssocID="{69834431-10E4-4727-A16F-37CF3E954ECB}" presName="node" presStyleLbl="revTx" presStyleIdx="3" presStyleCnt="4" custRadScaleRad="118623" custRadScaleInc="16238">
        <dgm:presLayoutVars>
          <dgm:bulletEnabled val="1"/>
        </dgm:presLayoutVars>
      </dgm:prSet>
      <dgm:spPr/>
    </dgm:pt>
    <dgm:pt modelId="{0289045B-8F38-4E7E-B99B-252B8A157750}" type="pres">
      <dgm:prSet presAssocID="{1B7FEB50-5BC9-4095-B47D-9E370892D4BF}" presName="sibTrans" presStyleLbl="node1" presStyleIdx="3" presStyleCnt="4" custAng="4584609" custLinFactNeighborX="10300" custLinFactNeighborY="1073"/>
      <dgm:spPr/>
    </dgm:pt>
  </dgm:ptLst>
  <dgm:cxnLst>
    <dgm:cxn modelId="{3254B000-A9D2-4BCB-AE88-38EE8AA10F26}" srcId="{177BC09B-1EEA-4DD1-AE02-46E1103F5913}" destId="{69834431-10E4-4727-A16F-37CF3E954ECB}" srcOrd="3" destOrd="0" parTransId="{57879E2B-DF2E-421A-A05C-F18BC3F3BF1A}" sibTransId="{1B7FEB50-5BC9-4095-B47D-9E370892D4BF}"/>
    <dgm:cxn modelId="{C848DA1B-09A0-4A7F-92AF-532ADE624472}" type="presOf" srcId="{0368FC9A-4E81-41A6-8F54-F6AEF8C4D914}" destId="{745AE747-9420-4105-9356-8FE06AB11D00}" srcOrd="0" destOrd="0" presId="urn:microsoft.com/office/officeart/2005/8/layout/cycle1"/>
    <dgm:cxn modelId="{07464324-1980-4B8F-8C1A-14E0ECDC3C68}" srcId="{177BC09B-1EEA-4DD1-AE02-46E1103F5913}" destId="{0368FC9A-4E81-41A6-8F54-F6AEF8C4D914}" srcOrd="2" destOrd="0" parTransId="{A913AB73-8663-4BFB-92A1-83A290A67987}" sibTransId="{D1DEE372-DB4C-401A-84D7-7EDFBB41076B}"/>
    <dgm:cxn modelId="{3438636E-AD08-42F8-802D-7E339E6C7D28}" type="presOf" srcId="{1B7FEB50-5BC9-4095-B47D-9E370892D4BF}" destId="{0289045B-8F38-4E7E-B99B-252B8A157750}" srcOrd="0" destOrd="0" presId="urn:microsoft.com/office/officeart/2005/8/layout/cycle1"/>
    <dgm:cxn modelId="{83C69E6E-0FC8-4285-918D-9BE746D49F97}" type="presOf" srcId="{E12DE7C3-47EC-42CF-A0F6-D98FEED6A2B0}" destId="{1A458D85-6810-4E0A-9D02-BD30FA0E93A6}" srcOrd="0" destOrd="0" presId="urn:microsoft.com/office/officeart/2005/8/layout/cycle1"/>
    <dgm:cxn modelId="{7ADF5A76-15F8-42BB-A726-42A1D99E609E}" srcId="{177BC09B-1EEA-4DD1-AE02-46E1103F5913}" destId="{586DEA99-7258-4369-9847-61FFA4E32676}" srcOrd="1" destOrd="0" parTransId="{33E0C184-C68F-45BF-B155-DD1DFB603120}" sibTransId="{4FD5D959-3430-4343-8590-41230C443426}"/>
    <dgm:cxn modelId="{032C997A-9571-43D1-8828-A6913C3DF8CB}" type="presOf" srcId="{177BC09B-1EEA-4DD1-AE02-46E1103F5913}" destId="{B30D3F9B-D3DA-4B01-8A79-A8FFDC4D3366}" srcOrd="0" destOrd="0" presId="urn:microsoft.com/office/officeart/2005/8/layout/cycle1"/>
    <dgm:cxn modelId="{98A2D995-1C39-4A22-A940-B847BA655925}" type="presOf" srcId="{4FD5D959-3430-4343-8590-41230C443426}" destId="{908F9A1E-0304-4C51-B2FF-F890513E1122}" srcOrd="0" destOrd="0" presId="urn:microsoft.com/office/officeart/2005/8/layout/cycle1"/>
    <dgm:cxn modelId="{8A9F8799-F23B-4A00-A5EA-05AAC8A2413D}" srcId="{177BC09B-1EEA-4DD1-AE02-46E1103F5913}" destId="{85FE055A-583A-4630-9059-2DC1A727CE08}" srcOrd="0" destOrd="0" parTransId="{A0F7CF0C-831E-4558-91AC-55CAF6C26E0D}" sibTransId="{E12DE7C3-47EC-42CF-A0F6-D98FEED6A2B0}"/>
    <dgm:cxn modelId="{10F0689D-FE3E-415F-B415-6E935B42372B}" type="presOf" srcId="{85FE055A-583A-4630-9059-2DC1A727CE08}" destId="{65A02F7F-7974-4278-8E2C-7FDCF1AB3C6B}" srcOrd="0" destOrd="0" presId="urn:microsoft.com/office/officeart/2005/8/layout/cycle1"/>
    <dgm:cxn modelId="{44C51CD9-1576-43EA-92E6-D200624176BC}" type="presOf" srcId="{D1DEE372-DB4C-401A-84D7-7EDFBB41076B}" destId="{194C9847-EDD2-445E-AD62-2A69079A875A}" srcOrd="0" destOrd="0" presId="urn:microsoft.com/office/officeart/2005/8/layout/cycle1"/>
    <dgm:cxn modelId="{366B27E1-CB73-4A99-8A20-109D028DB5E0}" type="presOf" srcId="{69834431-10E4-4727-A16F-37CF3E954ECB}" destId="{152EB9D8-7A70-4466-A890-00D001E74E67}" srcOrd="0" destOrd="0" presId="urn:microsoft.com/office/officeart/2005/8/layout/cycle1"/>
    <dgm:cxn modelId="{DCC9AFF1-840A-46EC-B0B3-8E75C99C5FB5}" type="presOf" srcId="{586DEA99-7258-4369-9847-61FFA4E32676}" destId="{1BA8BF22-B567-430E-8006-1C37935D4688}" srcOrd="0" destOrd="0" presId="urn:microsoft.com/office/officeart/2005/8/layout/cycle1"/>
    <dgm:cxn modelId="{1926C74A-8134-4663-A866-2C33E1C73EC0}" type="presParOf" srcId="{B30D3F9B-D3DA-4B01-8A79-A8FFDC4D3366}" destId="{17FD34AA-2644-4EF5-A743-7B41D7BD1D9F}" srcOrd="0" destOrd="0" presId="urn:microsoft.com/office/officeart/2005/8/layout/cycle1"/>
    <dgm:cxn modelId="{5FB16AEF-85AF-4657-BC76-D7A4B1B62DA0}" type="presParOf" srcId="{B30D3F9B-D3DA-4B01-8A79-A8FFDC4D3366}" destId="{65A02F7F-7974-4278-8E2C-7FDCF1AB3C6B}" srcOrd="1" destOrd="0" presId="urn:microsoft.com/office/officeart/2005/8/layout/cycle1"/>
    <dgm:cxn modelId="{01D9B0E6-6359-4E67-A274-A24584E2EA9F}" type="presParOf" srcId="{B30D3F9B-D3DA-4B01-8A79-A8FFDC4D3366}" destId="{1A458D85-6810-4E0A-9D02-BD30FA0E93A6}" srcOrd="2" destOrd="0" presId="urn:microsoft.com/office/officeart/2005/8/layout/cycle1"/>
    <dgm:cxn modelId="{832E6CD5-6C14-49DF-9122-A9E5A20B877D}" type="presParOf" srcId="{B30D3F9B-D3DA-4B01-8A79-A8FFDC4D3366}" destId="{747D05DC-E3D2-497C-9FFE-A03A6D57599E}" srcOrd="3" destOrd="0" presId="urn:microsoft.com/office/officeart/2005/8/layout/cycle1"/>
    <dgm:cxn modelId="{90B366E9-9466-4A83-9A19-7F0DA7F65B9B}" type="presParOf" srcId="{B30D3F9B-D3DA-4B01-8A79-A8FFDC4D3366}" destId="{1BA8BF22-B567-430E-8006-1C37935D4688}" srcOrd="4" destOrd="0" presId="urn:microsoft.com/office/officeart/2005/8/layout/cycle1"/>
    <dgm:cxn modelId="{975189DC-A496-4A89-84B4-2E1E5934AEAD}" type="presParOf" srcId="{B30D3F9B-D3DA-4B01-8A79-A8FFDC4D3366}" destId="{908F9A1E-0304-4C51-B2FF-F890513E1122}" srcOrd="5" destOrd="0" presId="urn:microsoft.com/office/officeart/2005/8/layout/cycle1"/>
    <dgm:cxn modelId="{C721E70A-7B6F-4C2D-9F76-4870BC3C3684}" type="presParOf" srcId="{B30D3F9B-D3DA-4B01-8A79-A8FFDC4D3366}" destId="{7F636935-7F0E-4727-AE9F-D81DD0C82065}" srcOrd="6" destOrd="0" presId="urn:microsoft.com/office/officeart/2005/8/layout/cycle1"/>
    <dgm:cxn modelId="{F5BAF5A7-6D2A-4345-8192-184D30C5D105}" type="presParOf" srcId="{B30D3F9B-D3DA-4B01-8A79-A8FFDC4D3366}" destId="{745AE747-9420-4105-9356-8FE06AB11D00}" srcOrd="7" destOrd="0" presId="urn:microsoft.com/office/officeart/2005/8/layout/cycle1"/>
    <dgm:cxn modelId="{8BF49B50-FC6B-43A4-8EBA-330060DB6184}" type="presParOf" srcId="{B30D3F9B-D3DA-4B01-8A79-A8FFDC4D3366}" destId="{194C9847-EDD2-445E-AD62-2A69079A875A}" srcOrd="8" destOrd="0" presId="urn:microsoft.com/office/officeart/2005/8/layout/cycle1"/>
    <dgm:cxn modelId="{F2CF6C0B-16C3-4BC0-B3A4-FF60D05B0406}" type="presParOf" srcId="{B30D3F9B-D3DA-4B01-8A79-A8FFDC4D3366}" destId="{6AD9DFAB-FFF6-45C8-A48F-DD5A70576CF0}" srcOrd="9" destOrd="0" presId="urn:microsoft.com/office/officeart/2005/8/layout/cycle1"/>
    <dgm:cxn modelId="{FC06B469-0A2B-4301-B7A4-6CE1F8AAE10A}" type="presParOf" srcId="{B30D3F9B-D3DA-4B01-8A79-A8FFDC4D3366}" destId="{152EB9D8-7A70-4466-A890-00D001E74E67}" srcOrd="10" destOrd="0" presId="urn:microsoft.com/office/officeart/2005/8/layout/cycle1"/>
    <dgm:cxn modelId="{BE7D4B5C-3EDB-497F-943D-B1190932A09F}" type="presParOf" srcId="{B30D3F9B-D3DA-4B01-8A79-A8FFDC4D3366}" destId="{0289045B-8F38-4E7E-B99B-252B8A157750}"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8B82A-A707-4A71-8937-6F883C85C475}">
      <dsp:nvSpPr>
        <dsp:cNvPr id="0" name=""/>
        <dsp:cNvSpPr/>
      </dsp:nvSpPr>
      <dsp:spPr>
        <a:xfrm rot="10800000">
          <a:off x="0" y="0"/>
          <a:ext cx="3271924" cy="1261477"/>
        </a:xfrm>
        <a:prstGeom prst="trapezoid">
          <a:avLst>
            <a:gd name="adj" fmla="val 43229"/>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a:solidFill>
                <a:srgbClr val="FAB3AD"/>
              </a:solidFill>
              <a:latin typeface="Arial"/>
              <a:cs typeface="Arial"/>
            </a:rPr>
            <a:t>Jewelry</a:t>
          </a:r>
          <a:endParaRPr lang="en-US" sz="4000" kern="1200">
            <a:solidFill>
              <a:srgbClr val="FAB3AD"/>
            </a:solidFill>
          </a:endParaRPr>
        </a:p>
      </dsp:txBody>
      <dsp:txXfrm rot="-10800000">
        <a:off x="572586" y="0"/>
        <a:ext cx="2126750" cy="1261477"/>
      </dsp:txXfrm>
    </dsp:sp>
    <dsp:sp modelId="{8ED4ECAE-FEE3-407D-BBD0-27BA775AC33B}">
      <dsp:nvSpPr>
        <dsp:cNvPr id="0" name=""/>
        <dsp:cNvSpPr/>
      </dsp:nvSpPr>
      <dsp:spPr>
        <a:xfrm rot="10800000">
          <a:off x="565453" y="1089147"/>
          <a:ext cx="2181282" cy="1261477"/>
        </a:xfrm>
        <a:prstGeom prst="trapezoid">
          <a:avLst>
            <a:gd name="adj" fmla="val 43229"/>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a:solidFill>
                <a:srgbClr val="FAB3AD"/>
              </a:solidFill>
              <a:latin typeface="Arial"/>
              <a:cs typeface="Arial"/>
            </a:rPr>
            <a:t>Rings</a:t>
          </a:r>
          <a:endParaRPr lang="en-US" sz="3600" kern="1200">
            <a:solidFill>
              <a:srgbClr val="FAB3AD"/>
            </a:solidFill>
          </a:endParaRPr>
        </a:p>
      </dsp:txBody>
      <dsp:txXfrm rot="-10800000">
        <a:off x="947178" y="1089147"/>
        <a:ext cx="1417833" cy="1261477"/>
      </dsp:txXfrm>
    </dsp:sp>
    <dsp:sp modelId="{01D392DD-6BBB-46A5-B2CC-731CC8D1A0BF}">
      <dsp:nvSpPr>
        <dsp:cNvPr id="0" name=""/>
        <dsp:cNvSpPr/>
      </dsp:nvSpPr>
      <dsp:spPr>
        <a:xfrm rot="10800000">
          <a:off x="1117274" y="2212228"/>
          <a:ext cx="1090641" cy="1261477"/>
        </a:xfrm>
        <a:prstGeom prst="trapezoid">
          <a:avLst>
            <a:gd name="adj" fmla="val 5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a:solidFill>
                <a:srgbClr val="FAB3AD"/>
              </a:solidFill>
              <a:latin typeface="Arial"/>
              <a:cs typeface="Arial"/>
            </a:rPr>
            <a:t>Custom Ring</a:t>
          </a:r>
          <a:endParaRPr lang="en-US" sz="1600" kern="1200">
            <a:solidFill>
              <a:srgbClr val="FAB3AD"/>
            </a:solidFill>
          </a:endParaRPr>
        </a:p>
      </dsp:txBody>
      <dsp:txXfrm rot="-10800000">
        <a:off x="1117274" y="2212228"/>
        <a:ext cx="1090641" cy="12614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B3D62-DBD9-4EAA-B8E1-A1D8F7D0D9F4}">
      <dsp:nvSpPr>
        <dsp:cNvPr id="0" name=""/>
        <dsp:cNvSpPr/>
      </dsp:nvSpPr>
      <dsp:spPr>
        <a:xfrm rot="16200000">
          <a:off x="819078" y="3082860"/>
          <a:ext cx="760186" cy="1436143"/>
        </a:xfrm>
        <a:prstGeom prst="round2Same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rtl="0">
            <a:lnSpc>
              <a:spcPct val="90000"/>
            </a:lnSpc>
            <a:spcBef>
              <a:spcPct val="0"/>
            </a:spcBef>
            <a:spcAft>
              <a:spcPct val="35000"/>
            </a:spcAft>
            <a:buNone/>
          </a:pPr>
          <a:r>
            <a:rPr lang="en-US" sz="1300" kern="1200">
              <a:latin typeface="Calibri Light" panose="020F0302020204030204"/>
            </a:rPr>
            <a:t>DIY Ring</a:t>
          </a:r>
          <a:endParaRPr lang="en-US" sz="1300" kern="1200"/>
        </a:p>
      </dsp:txBody>
      <dsp:txXfrm rot="5400000">
        <a:off x="518209" y="3457948"/>
        <a:ext cx="1399034" cy="685968"/>
      </dsp:txXfrm>
    </dsp:sp>
    <dsp:sp modelId="{55399514-4F33-4A38-B32A-8197B87DFDB8}">
      <dsp:nvSpPr>
        <dsp:cNvPr id="0" name=""/>
        <dsp:cNvSpPr/>
      </dsp:nvSpPr>
      <dsp:spPr>
        <a:xfrm>
          <a:off x="2385" y="0"/>
          <a:ext cx="2393572" cy="2660652"/>
        </a:xfrm>
        <a:prstGeom prst="rect">
          <a:avLst/>
        </a:prstGeom>
        <a:noFill/>
        <a:ln>
          <a:noFill/>
        </a:ln>
        <a:effectLst/>
      </dsp:spPr>
      <dsp:style>
        <a:lnRef idx="0">
          <a:scrgbClr r="0" g="0" b="0"/>
        </a:lnRef>
        <a:fillRef idx="0">
          <a:scrgbClr r="0" g="0" b="0"/>
        </a:fillRef>
        <a:effectRef idx="0">
          <a:scrgbClr r="0" g="0" b="0"/>
        </a:effectRef>
        <a:fontRef idx="minor"/>
      </dsp:style>
    </dsp:sp>
    <dsp:sp modelId="{552E25BB-B159-4B66-A543-0F6A8F8C7575}">
      <dsp:nvSpPr>
        <dsp:cNvPr id="0" name=""/>
        <dsp:cNvSpPr/>
      </dsp:nvSpPr>
      <dsp:spPr>
        <a:xfrm>
          <a:off x="1199171" y="2812689"/>
          <a:ext cx="0" cy="608149"/>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7E7ACD2-93FF-4D96-A876-2EDDF51A58AA}">
      <dsp:nvSpPr>
        <dsp:cNvPr id="0" name=""/>
        <dsp:cNvSpPr/>
      </dsp:nvSpPr>
      <dsp:spPr>
        <a:xfrm>
          <a:off x="1123153" y="2660652"/>
          <a:ext cx="152037" cy="15203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8B0189-9D21-4DFE-AEFB-85B4F6563E32}">
      <dsp:nvSpPr>
        <dsp:cNvPr id="0" name=""/>
        <dsp:cNvSpPr/>
      </dsp:nvSpPr>
      <dsp:spPr>
        <a:xfrm>
          <a:off x="1917243" y="3420838"/>
          <a:ext cx="1436143" cy="7601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rtl="0">
            <a:lnSpc>
              <a:spcPct val="90000"/>
            </a:lnSpc>
            <a:spcBef>
              <a:spcPct val="0"/>
            </a:spcBef>
            <a:spcAft>
              <a:spcPct val="35000"/>
            </a:spcAft>
            <a:buNone/>
          </a:pPr>
          <a:r>
            <a:rPr lang="en-US" sz="1300" kern="1200">
              <a:latin typeface="Calibri Light" panose="020F0302020204030204"/>
            </a:rPr>
            <a:t>DIY Ring with Natural Diamonds</a:t>
          </a:r>
          <a:endParaRPr lang="en-US" sz="1300" kern="1200"/>
        </a:p>
      </dsp:txBody>
      <dsp:txXfrm>
        <a:off x="1917243" y="3420838"/>
        <a:ext cx="1436143" cy="760186"/>
      </dsp:txXfrm>
    </dsp:sp>
    <dsp:sp modelId="{031D699E-57D3-4655-956E-F23DF9C5376A}">
      <dsp:nvSpPr>
        <dsp:cNvPr id="0" name=""/>
        <dsp:cNvSpPr/>
      </dsp:nvSpPr>
      <dsp:spPr>
        <a:xfrm>
          <a:off x="1438528" y="4941211"/>
          <a:ext cx="2393572" cy="2660652"/>
        </a:xfrm>
        <a:prstGeom prst="rect">
          <a:avLst/>
        </a:prstGeom>
        <a:noFill/>
        <a:ln>
          <a:noFill/>
        </a:ln>
        <a:effectLst/>
      </dsp:spPr>
      <dsp:style>
        <a:lnRef idx="0">
          <a:scrgbClr r="0" g="0" b="0"/>
        </a:lnRef>
        <a:fillRef idx="0">
          <a:scrgbClr r="0" g="0" b="0"/>
        </a:fillRef>
        <a:effectRef idx="0">
          <a:scrgbClr r="0" g="0" b="0"/>
        </a:effectRef>
        <a:fontRef idx="minor"/>
      </dsp:style>
    </dsp:sp>
    <dsp:sp modelId="{1C1C8D6D-4E55-44C7-BF6A-35E427D7152F}">
      <dsp:nvSpPr>
        <dsp:cNvPr id="0" name=""/>
        <dsp:cNvSpPr/>
      </dsp:nvSpPr>
      <dsp:spPr>
        <a:xfrm>
          <a:off x="2635315" y="4181025"/>
          <a:ext cx="0" cy="608149"/>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34C08B7-CFA0-4674-8CCB-88FE44000C3D}">
      <dsp:nvSpPr>
        <dsp:cNvPr id="0" name=""/>
        <dsp:cNvSpPr/>
      </dsp:nvSpPr>
      <dsp:spPr>
        <a:xfrm>
          <a:off x="2559296" y="4789174"/>
          <a:ext cx="152037" cy="15203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FE1A01-7B4F-47F6-A5A8-87F852188D0B}">
      <dsp:nvSpPr>
        <dsp:cNvPr id="0" name=""/>
        <dsp:cNvSpPr/>
      </dsp:nvSpPr>
      <dsp:spPr>
        <a:xfrm>
          <a:off x="3353386" y="3420838"/>
          <a:ext cx="1436143" cy="7601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rtl="0">
            <a:lnSpc>
              <a:spcPct val="90000"/>
            </a:lnSpc>
            <a:spcBef>
              <a:spcPct val="0"/>
            </a:spcBef>
            <a:spcAft>
              <a:spcPct val="35000"/>
            </a:spcAft>
            <a:buNone/>
          </a:pPr>
          <a:r>
            <a:rPr lang="en-US" sz="1300" kern="1200">
              <a:latin typeface="Calibri Light" panose="020F0302020204030204"/>
            </a:rPr>
            <a:t>DIY Ring with Lab Diamonds</a:t>
          </a:r>
          <a:endParaRPr lang="en-US" sz="1300" kern="1200"/>
        </a:p>
      </dsp:txBody>
      <dsp:txXfrm>
        <a:off x="3353386" y="3420838"/>
        <a:ext cx="1436143" cy="760186"/>
      </dsp:txXfrm>
    </dsp:sp>
    <dsp:sp modelId="{47CB047A-882A-4046-B1B2-6072EA0C8036}">
      <dsp:nvSpPr>
        <dsp:cNvPr id="0" name=""/>
        <dsp:cNvSpPr/>
      </dsp:nvSpPr>
      <dsp:spPr>
        <a:xfrm>
          <a:off x="2874672" y="0"/>
          <a:ext cx="2393572" cy="2660652"/>
        </a:xfrm>
        <a:prstGeom prst="rect">
          <a:avLst/>
        </a:prstGeom>
        <a:noFill/>
        <a:ln>
          <a:noFill/>
        </a:ln>
        <a:effectLst/>
      </dsp:spPr>
      <dsp:style>
        <a:lnRef idx="0">
          <a:scrgbClr r="0" g="0" b="0"/>
        </a:lnRef>
        <a:fillRef idx="0">
          <a:scrgbClr r="0" g="0" b="0"/>
        </a:fillRef>
        <a:effectRef idx="0">
          <a:scrgbClr r="0" g="0" b="0"/>
        </a:effectRef>
        <a:fontRef idx="minor"/>
      </dsp:style>
    </dsp:sp>
    <dsp:sp modelId="{70A5D658-3D84-4947-9FB3-F6C67A68F8BD}">
      <dsp:nvSpPr>
        <dsp:cNvPr id="0" name=""/>
        <dsp:cNvSpPr/>
      </dsp:nvSpPr>
      <dsp:spPr>
        <a:xfrm>
          <a:off x="4071458" y="2812689"/>
          <a:ext cx="0" cy="608149"/>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017C249-7D02-474D-8797-DE99E239E603}">
      <dsp:nvSpPr>
        <dsp:cNvPr id="0" name=""/>
        <dsp:cNvSpPr/>
      </dsp:nvSpPr>
      <dsp:spPr>
        <a:xfrm>
          <a:off x="3995439" y="2660652"/>
          <a:ext cx="152037" cy="15203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EFBDB-D376-4D5E-A085-12B8343A80E0}">
      <dsp:nvSpPr>
        <dsp:cNvPr id="0" name=""/>
        <dsp:cNvSpPr/>
      </dsp:nvSpPr>
      <dsp:spPr>
        <a:xfrm>
          <a:off x="4789530" y="3420838"/>
          <a:ext cx="1436143" cy="7601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rtl="0">
            <a:lnSpc>
              <a:spcPct val="90000"/>
            </a:lnSpc>
            <a:spcBef>
              <a:spcPct val="0"/>
            </a:spcBef>
            <a:spcAft>
              <a:spcPct val="35000"/>
            </a:spcAft>
            <a:buNone/>
          </a:pPr>
          <a:r>
            <a:rPr lang="en-US" sz="1300" kern="1200">
              <a:latin typeface="Calibri Light" panose="020F0302020204030204"/>
            </a:rPr>
            <a:t>Only Gold</a:t>
          </a:r>
          <a:endParaRPr lang="en-US" sz="1300" kern="1200"/>
        </a:p>
      </dsp:txBody>
      <dsp:txXfrm>
        <a:off x="4789530" y="3420838"/>
        <a:ext cx="1436143" cy="760186"/>
      </dsp:txXfrm>
    </dsp:sp>
    <dsp:sp modelId="{40F129F5-632F-46F1-BFD6-4771660A92A2}">
      <dsp:nvSpPr>
        <dsp:cNvPr id="0" name=""/>
        <dsp:cNvSpPr/>
      </dsp:nvSpPr>
      <dsp:spPr>
        <a:xfrm>
          <a:off x="4310815" y="4941211"/>
          <a:ext cx="2393572" cy="2660652"/>
        </a:xfrm>
        <a:prstGeom prst="rect">
          <a:avLst/>
        </a:prstGeom>
        <a:noFill/>
        <a:ln>
          <a:noFill/>
        </a:ln>
        <a:effectLst/>
      </dsp:spPr>
      <dsp:style>
        <a:lnRef idx="0">
          <a:scrgbClr r="0" g="0" b="0"/>
        </a:lnRef>
        <a:fillRef idx="0">
          <a:scrgbClr r="0" g="0" b="0"/>
        </a:fillRef>
        <a:effectRef idx="0">
          <a:scrgbClr r="0" g="0" b="0"/>
        </a:effectRef>
        <a:fontRef idx="minor"/>
      </dsp:style>
    </dsp:sp>
    <dsp:sp modelId="{BA427C3E-2408-4FB5-A843-0D1DE337563A}">
      <dsp:nvSpPr>
        <dsp:cNvPr id="0" name=""/>
        <dsp:cNvSpPr/>
      </dsp:nvSpPr>
      <dsp:spPr>
        <a:xfrm>
          <a:off x="5507601" y="4181025"/>
          <a:ext cx="0" cy="608149"/>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C90BB48-7F72-487B-8E7C-2AB0B01970AD}">
      <dsp:nvSpPr>
        <dsp:cNvPr id="0" name=""/>
        <dsp:cNvSpPr/>
      </dsp:nvSpPr>
      <dsp:spPr>
        <a:xfrm>
          <a:off x="5431583" y="4789174"/>
          <a:ext cx="152037" cy="15203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AA2947-6D8F-455E-B352-C1C4C0D3E469}">
      <dsp:nvSpPr>
        <dsp:cNvPr id="0" name=""/>
        <dsp:cNvSpPr/>
      </dsp:nvSpPr>
      <dsp:spPr>
        <a:xfrm rot="5400000">
          <a:off x="6563652" y="3082860"/>
          <a:ext cx="760186" cy="1436143"/>
        </a:xfrm>
        <a:prstGeom prst="round2Same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rtl="0">
            <a:lnSpc>
              <a:spcPct val="90000"/>
            </a:lnSpc>
            <a:spcBef>
              <a:spcPct val="0"/>
            </a:spcBef>
            <a:spcAft>
              <a:spcPct val="35000"/>
            </a:spcAft>
            <a:buNone/>
          </a:pPr>
          <a:r>
            <a:rPr lang="en-US" sz="1300" kern="1200">
              <a:latin typeface="Calibri Light" panose="020F0302020204030204"/>
            </a:rPr>
            <a:t>Only Platinum</a:t>
          </a:r>
        </a:p>
      </dsp:txBody>
      <dsp:txXfrm rot="-5400000">
        <a:off x="6225674" y="3457948"/>
        <a:ext cx="1399034" cy="685968"/>
      </dsp:txXfrm>
    </dsp:sp>
    <dsp:sp modelId="{4A50EB33-FFE1-42DC-8CBF-73901466CF1A}">
      <dsp:nvSpPr>
        <dsp:cNvPr id="0" name=""/>
        <dsp:cNvSpPr/>
      </dsp:nvSpPr>
      <dsp:spPr>
        <a:xfrm>
          <a:off x="5746959" y="0"/>
          <a:ext cx="2393572" cy="2660652"/>
        </a:xfrm>
        <a:prstGeom prst="rect">
          <a:avLst/>
        </a:prstGeom>
        <a:noFill/>
        <a:ln>
          <a:noFill/>
        </a:ln>
        <a:effectLst/>
      </dsp:spPr>
      <dsp:style>
        <a:lnRef idx="0">
          <a:scrgbClr r="0" g="0" b="0"/>
        </a:lnRef>
        <a:fillRef idx="0">
          <a:scrgbClr r="0" g="0" b="0"/>
        </a:fillRef>
        <a:effectRef idx="0">
          <a:scrgbClr r="0" g="0" b="0"/>
        </a:effectRef>
        <a:fontRef idx="minor"/>
      </dsp:style>
    </dsp:sp>
    <dsp:sp modelId="{035A4E29-A7E0-44C2-A1FE-E86CBCAE2B97}">
      <dsp:nvSpPr>
        <dsp:cNvPr id="0" name=""/>
        <dsp:cNvSpPr/>
      </dsp:nvSpPr>
      <dsp:spPr>
        <a:xfrm>
          <a:off x="6943745" y="2812689"/>
          <a:ext cx="0" cy="608149"/>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4E943DB-A672-44A6-8328-0226D98B2B2F}">
      <dsp:nvSpPr>
        <dsp:cNvPr id="0" name=""/>
        <dsp:cNvSpPr/>
      </dsp:nvSpPr>
      <dsp:spPr>
        <a:xfrm>
          <a:off x="6867726" y="2660652"/>
          <a:ext cx="152037" cy="15203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532F5-C3AA-42EE-A72B-B8E5E1F1E0AE}">
      <dsp:nvSpPr>
        <dsp:cNvPr id="0" name=""/>
        <dsp:cNvSpPr/>
      </dsp:nvSpPr>
      <dsp:spPr>
        <a:xfrm>
          <a:off x="0" y="5297"/>
          <a:ext cx="6263640" cy="7163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389252-14C2-4798-AC21-C28A17A9EB99}">
      <dsp:nvSpPr>
        <dsp:cNvPr id="0" name=""/>
        <dsp:cNvSpPr/>
      </dsp:nvSpPr>
      <dsp:spPr>
        <a:xfrm>
          <a:off x="216685" y="166468"/>
          <a:ext cx="394359" cy="393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A90726-A65F-4E6D-968C-A5ADFC15FFCC}">
      <dsp:nvSpPr>
        <dsp:cNvPr id="0" name=""/>
        <dsp:cNvSpPr/>
      </dsp:nvSpPr>
      <dsp:spPr>
        <a:xfrm>
          <a:off x="827730" y="5297"/>
          <a:ext cx="4893187" cy="761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22" tIns="80622" rIns="80622" bIns="80622" numCol="1" spcCol="1270" anchor="ctr" anchorCtr="0">
          <a:noAutofit/>
        </a:bodyPr>
        <a:lstStyle/>
        <a:p>
          <a:pPr marL="0" lvl="0" indent="0" algn="l" defTabSz="622300">
            <a:lnSpc>
              <a:spcPct val="100000"/>
            </a:lnSpc>
            <a:spcBef>
              <a:spcPct val="0"/>
            </a:spcBef>
            <a:spcAft>
              <a:spcPct val="35000"/>
            </a:spcAft>
            <a:buNone/>
          </a:pPr>
          <a:r>
            <a:rPr lang="en-US" sz="1400" kern="1200"/>
            <a:t>Strong brand value </a:t>
          </a:r>
        </a:p>
      </dsp:txBody>
      <dsp:txXfrm>
        <a:off x="827730" y="5297"/>
        <a:ext cx="4893187" cy="761785"/>
      </dsp:txXfrm>
    </dsp:sp>
    <dsp:sp modelId="{968C4A0D-E0E7-4D5E-90F6-92AA97AE7215}">
      <dsp:nvSpPr>
        <dsp:cNvPr id="0" name=""/>
        <dsp:cNvSpPr/>
      </dsp:nvSpPr>
      <dsp:spPr>
        <a:xfrm>
          <a:off x="0" y="951758"/>
          <a:ext cx="6263640" cy="7163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EB6F0-613D-4655-A9FE-7554742C7D65}">
      <dsp:nvSpPr>
        <dsp:cNvPr id="0" name=""/>
        <dsp:cNvSpPr/>
      </dsp:nvSpPr>
      <dsp:spPr>
        <a:xfrm>
          <a:off x="216685" y="1112930"/>
          <a:ext cx="394359" cy="393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F418B8-8B9B-4761-9220-301818E09613}">
      <dsp:nvSpPr>
        <dsp:cNvPr id="0" name=""/>
        <dsp:cNvSpPr/>
      </dsp:nvSpPr>
      <dsp:spPr>
        <a:xfrm>
          <a:off x="827730" y="951758"/>
          <a:ext cx="4893187" cy="761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22" tIns="80622" rIns="80622" bIns="80622" numCol="1" spcCol="1270" anchor="ctr" anchorCtr="0">
          <a:noAutofit/>
        </a:bodyPr>
        <a:lstStyle/>
        <a:p>
          <a:pPr marL="0" lvl="0" indent="0" algn="l" defTabSz="622300">
            <a:lnSpc>
              <a:spcPct val="100000"/>
            </a:lnSpc>
            <a:spcBef>
              <a:spcPct val="0"/>
            </a:spcBef>
            <a:spcAft>
              <a:spcPct val="35000"/>
            </a:spcAft>
            <a:buNone/>
          </a:pPr>
          <a:r>
            <a:rPr lang="en-US" sz="1400" b="0" kern="1200"/>
            <a:t>Ability to grow brand through social media trends </a:t>
          </a:r>
        </a:p>
      </dsp:txBody>
      <dsp:txXfrm>
        <a:off x="827730" y="951758"/>
        <a:ext cx="4893187" cy="761785"/>
      </dsp:txXfrm>
    </dsp:sp>
    <dsp:sp modelId="{0F6C6961-DC50-4310-90E6-4EAF4AF110C1}">
      <dsp:nvSpPr>
        <dsp:cNvPr id="0" name=""/>
        <dsp:cNvSpPr/>
      </dsp:nvSpPr>
      <dsp:spPr>
        <a:xfrm>
          <a:off x="0" y="1898220"/>
          <a:ext cx="6263640" cy="7163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AE91AF-B493-4547-B175-281605CDFDCC}">
      <dsp:nvSpPr>
        <dsp:cNvPr id="0" name=""/>
        <dsp:cNvSpPr/>
      </dsp:nvSpPr>
      <dsp:spPr>
        <a:xfrm>
          <a:off x="216685" y="2059391"/>
          <a:ext cx="394359" cy="393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48414D-1B28-47EA-8F1E-AFEF74672C62}">
      <dsp:nvSpPr>
        <dsp:cNvPr id="0" name=""/>
        <dsp:cNvSpPr/>
      </dsp:nvSpPr>
      <dsp:spPr>
        <a:xfrm>
          <a:off x="827730" y="1898220"/>
          <a:ext cx="4893187" cy="761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22" tIns="80622" rIns="80622" bIns="80622" numCol="1" spcCol="1270" anchor="ctr" anchorCtr="0">
          <a:noAutofit/>
        </a:bodyPr>
        <a:lstStyle/>
        <a:p>
          <a:pPr marL="0" lvl="0" indent="0" algn="l" defTabSz="622300">
            <a:lnSpc>
              <a:spcPct val="100000"/>
            </a:lnSpc>
            <a:spcBef>
              <a:spcPct val="0"/>
            </a:spcBef>
            <a:spcAft>
              <a:spcPct val="35000"/>
            </a:spcAft>
            <a:buNone/>
          </a:pPr>
          <a:r>
            <a:rPr lang="en-US" sz="1400" kern="1200"/>
            <a:t>Lower </a:t>
          </a:r>
          <a:r>
            <a:rPr lang="en-US" sz="1400" kern="1200">
              <a:latin typeface="Calibri Light" panose="020F0302020204030204"/>
            </a:rPr>
            <a:t>costumer acquisition</a:t>
          </a:r>
          <a:r>
            <a:rPr lang="en-US" sz="1400" kern="1200"/>
            <a:t> costs by </a:t>
          </a:r>
          <a:r>
            <a:rPr lang="en-US" sz="1400" kern="1200">
              <a:latin typeface="Calibri Light" panose="020F0302020204030204"/>
            </a:rPr>
            <a:t> </a:t>
          </a:r>
          <a:r>
            <a:rPr lang="en-US" sz="1400" kern="1200"/>
            <a:t>optimize customer mix</a:t>
          </a:r>
          <a:r>
            <a:rPr lang="en-US" sz="1400" kern="1200">
              <a:latin typeface="Calibri Light" panose="020F0302020204030204"/>
            </a:rPr>
            <a:t>                                                                                                                                                        </a:t>
          </a:r>
        </a:p>
      </dsp:txBody>
      <dsp:txXfrm>
        <a:off x="827730" y="1898220"/>
        <a:ext cx="4893187" cy="761785"/>
      </dsp:txXfrm>
    </dsp:sp>
    <dsp:sp modelId="{1F902EF0-E324-4070-A032-81A647006572}">
      <dsp:nvSpPr>
        <dsp:cNvPr id="0" name=""/>
        <dsp:cNvSpPr/>
      </dsp:nvSpPr>
      <dsp:spPr>
        <a:xfrm>
          <a:off x="0" y="2844681"/>
          <a:ext cx="6263640" cy="7163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D348B-A337-449E-9FC4-EDE167930CAE}">
      <dsp:nvSpPr>
        <dsp:cNvPr id="0" name=""/>
        <dsp:cNvSpPr/>
      </dsp:nvSpPr>
      <dsp:spPr>
        <a:xfrm>
          <a:off x="216685" y="3005852"/>
          <a:ext cx="394359" cy="393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FD7032-F349-4243-91D5-5D985253875F}">
      <dsp:nvSpPr>
        <dsp:cNvPr id="0" name=""/>
        <dsp:cNvSpPr/>
      </dsp:nvSpPr>
      <dsp:spPr>
        <a:xfrm>
          <a:off x="827730" y="2844681"/>
          <a:ext cx="4893187" cy="761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22" tIns="80622" rIns="80622" bIns="80622" numCol="1" spcCol="1270" anchor="ctr" anchorCtr="0">
          <a:noAutofit/>
        </a:bodyPr>
        <a:lstStyle/>
        <a:p>
          <a:pPr marL="0" lvl="0" indent="0" algn="l" defTabSz="622300">
            <a:lnSpc>
              <a:spcPct val="100000"/>
            </a:lnSpc>
            <a:spcBef>
              <a:spcPct val="0"/>
            </a:spcBef>
            <a:spcAft>
              <a:spcPct val="35000"/>
            </a:spcAft>
            <a:buNone/>
          </a:pPr>
          <a:r>
            <a:rPr lang="en-US" sz="1400" kern="1200"/>
            <a:t>Skilled and passionate craftsmen</a:t>
          </a:r>
        </a:p>
      </dsp:txBody>
      <dsp:txXfrm>
        <a:off x="827730" y="2844681"/>
        <a:ext cx="4893187" cy="761785"/>
      </dsp:txXfrm>
    </dsp:sp>
    <dsp:sp modelId="{321F04A2-C56E-42D0-B8C1-C5950E6865CA}">
      <dsp:nvSpPr>
        <dsp:cNvPr id="0" name=""/>
        <dsp:cNvSpPr/>
      </dsp:nvSpPr>
      <dsp:spPr>
        <a:xfrm>
          <a:off x="0" y="3791143"/>
          <a:ext cx="6263640" cy="7163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A129F2-0C31-4BF7-B55D-61920ABD0503}">
      <dsp:nvSpPr>
        <dsp:cNvPr id="0" name=""/>
        <dsp:cNvSpPr/>
      </dsp:nvSpPr>
      <dsp:spPr>
        <a:xfrm>
          <a:off x="216685" y="3952314"/>
          <a:ext cx="394359" cy="393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9DA08-6E2C-49E5-BC27-CC9EFBF0FA34}">
      <dsp:nvSpPr>
        <dsp:cNvPr id="0" name=""/>
        <dsp:cNvSpPr/>
      </dsp:nvSpPr>
      <dsp:spPr>
        <a:xfrm>
          <a:off x="827730" y="3791143"/>
          <a:ext cx="4893187" cy="761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22" tIns="80622" rIns="80622" bIns="80622" numCol="1" spcCol="1270" anchor="ctr" anchorCtr="0">
          <a:noAutofit/>
        </a:bodyPr>
        <a:lstStyle/>
        <a:p>
          <a:pPr marL="0" lvl="0" indent="0" algn="l" defTabSz="622300">
            <a:lnSpc>
              <a:spcPct val="100000"/>
            </a:lnSpc>
            <a:spcBef>
              <a:spcPct val="0"/>
            </a:spcBef>
            <a:spcAft>
              <a:spcPct val="35000"/>
            </a:spcAft>
            <a:buNone/>
          </a:pPr>
          <a:r>
            <a:rPr lang="en-US" sz="1400" kern="1200"/>
            <a:t>Focused differentiation strategies with the use of technology </a:t>
          </a:r>
        </a:p>
      </dsp:txBody>
      <dsp:txXfrm>
        <a:off x="827730" y="3791143"/>
        <a:ext cx="4893187" cy="761785"/>
      </dsp:txXfrm>
    </dsp:sp>
    <dsp:sp modelId="{B4878FFC-485B-4399-AB3E-BBDB7002DC22}">
      <dsp:nvSpPr>
        <dsp:cNvPr id="0" name=""/>
        <dsp:cNvSpPr/>
      </dsp:nvSpPr>
      <dsp:spPr>
        <a:xfrm>
          <a:off x="0" y="4737604"/>
          <a:ext cx="6263640" cy="7163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DE2BE3-E46E-4999-B5FA-43AF9C7F3AC1}">
      <dsp:nvSpPr>
        <dsp:cNvPr id="0" name=""/>
        <dsp:cNvSpPr/>
      </dsp:nvSpPr>
      <dsp:spPr>
        <a:xfrm>
          <a:off x="216685" y="4898775"/>
          <a:ext cx="394359" cy="393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B04970-0BC4-4D1F-86F0-3E27A5A182F0}">
      <dsp:nvSpPr>
        <dsp:cNvPr id="0" name=""/>
        <dsp:cNvSpPr/>
      </dsp:nvSpPr>
      <dsp:spPr>
        <a:xfrm>
          <a:off x="827730" y="4737604"/>
          <a:ext cx="4893187" cy="761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22" tIns="80622" rIns="80622" bIns="80622" numCol="1" spcCol="1270" anchor="ctr" anchorCtr="0">
          <a:noAutofit/>
        </a:bodyPr>
        <a:lstStyle/>
        <a:p>
          <a:pPr marL="0" lvl="0" indent="0" algn="l" defTabSz="622300">
            <a:lnSpc>
              <a:spcPct val="100000"/>
            </a:lnSpc>
            <a:spcBef>
              <a:spcPct val="0"/>
            </a:spcBef>
            <a:spcAft>
              <a:spcPct val="35000"/>
            </a:spcAft>
            <a:buNone/>
          </a:pPr>
          <a:r>
            <a:rPr lang="en-US" sz="1400" kern="1200"/>
            <a:t>Good </a:t>
          </a:r>
          <a:r>
            <a:rPr lang="en-US" sz="1400" kern="1200">
              <a:latin typeface="Calibri Light" panose="020F0302020204030204"/>
            </a:rPr>
            <a:t>Reputation</a:t>
          </a:r>
          <a:r>
            <a:rPr lang="en-US" sz="1400" kern="1200"/>
            <a:t> </a:t>
          </a:r>
        </a:p>
      </dsp:txBody>
      <dsp:txXfrm>
        <a:off x="827730" y="4737604"/>
        <a:ext cx="4893187" cy="7617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48CBA-B76E-4E0B-8A5A-78E271FC3F5A}">
      <dsp:nvSpPr>
        <dsp:cNvPr id="0" name=""/>
        <dsp:cNvSpPr/>
      </dsp:nvSpPr>
      <dsp:spPr>
        <a:xfrm>
          <a:off x="1372573" y="24387"/>
          <a:ext cx="1441125" cy="1441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C9AB9-3A8D-48B1-A741-BB3F28159CA1}">
      <dsp:nvSpPr>
        <dsp:cNvPr id="0" name=""/>
        <dsp:cNvSpPr/>
      </dsp:nvSpPr>
      <dsp:spPr>
        <a:xfrm>
          <a:off x="1679698" y="331512"/>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166333-3E56-4726-BF76-4FFD5D3932CA}">
      <dsp:nvSpPr>
        <dsp:cNvPr id="0" name=""/>
        <dsp:cNvSpPr/>
      </dsp:nvSpPr>
      <dsp:spPr>
        <a:xfrm>
          <a:off x="911885" y="1914387"/>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solidFill>
                <a:srgbClr val="FAF7FB"/>
              </a:solidFill>
            </a:rPr>
            <a:t>Digital marketing and e-commerce growth.</a:t>
          </a:r>
        </a:p>
      </dsp:txBody>
      <dsp:txXfrm>
        <a:off x="911885" y="1914387"/>
        <a:ext cx="2362500" cy="720000"/>
      </dsp:txXfrm>
    </dsp:sp>
    <dsp:sp modelId="{7038EA6F-2F2F-4A71-8E72-1845137803B3}">
      <dsp:nvSpPr>
        <dsp:cNvPr id="0" name=""/>
        <dsp:cNvSpPr/>
      </dsp:nvSpPr>
      <dsp:spPr>
        <a:xfrm>
          <a:off x="4148510" y="24387"/>
          <a:ext cx="1441125" cy="1441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E62AB-7023-486B-8169-980261C7C918}">
      <dsp:nvSpPr>
        <dsp:cNvPr id="0" name=""/>
        <dsp:cNvSpPr/>
      </dsp:nvSpPr>
      <dsp:spPr>
        <a:xfrm>
          <a:off x="4455635" y="331512"/>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8F0E0-CD13-4436-9DBA-7C9D69EBD0FC}">
      <dsp:nvSpPr>
        <dsp:cNvPr id="0" name=""/>
        <dsp:cNvSpPr/>
      </dsp:nvSpPr>
      <dsp:spPr>
        <a:xfrm>
          <a:off x="3687823" y="1914387"/>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solidFill>
                <a:srgbClr val="FAF7FB"/>
              </a:solidFill>
            </a:rPr>
            <a:t>Securing specialized markets with unique experience.</a:t>
          </a:r>
        </a:p>
      </dsp:txBody>
      <dsp:txXfrm>
        <a:off x="3687823" y="1914387"/>
        <a:ext cx="2362500" cy="720000"/>
      </dsp:txXfrm>
    </dsp:sp>
    <dsp:sp modelId="{336E7419-BEE2-4348-A397-BF00FC0F2247}">
      <dsp:nvSpPr>
        <dsp:cNvPr id="0" name=""/>
        <dsp:cNvSpPr/>
      </dsp:nvSpPr>
      <dsp:spPr>
        <a:xfrm>
          <a:off x="2760542" y="3225012"/>
          <a:ext cx="1441125" cy="1441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94BBD3-31B8-4EC8-AE58-7923CAE8ED12}">
      <dsp:nvSpPr>
        <dsp:cNvPr id="0" name=""/>
        <dsp:cNvSpPr/>
      </dsp:nvSpPr>
      <dsp:spPr>
        <a:xfrm>
          <a:off x="3067667" y="3532137"/>
          <a:ext cx="826875" cy="826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4D1879-6261-46F3-912B-83B0850139EF}">
      <dsp:nvSpPr>
        <dsp:cNvPr id="0" name=""/>
        <dsp:cNvSpPr/>
      </dsp:nvSpPr>
      <dsp:spPr>
        <a:xfrm>
          <a:off x="2299854" y="5115012"/>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solidFill>
                <a:srgbClr val="FAF7FB"/>
              </a:solidFill>
            </a:rPr>
            <a:t>Possibility of word-of-mouth promotion.</a:t>
          </a:r>
        </a:p>
      </dsp:txBody>
      <dsp:txXfrm>
        <a:off x="2299854" y="5115012"/>
        <a:ext cx="23625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02F7F-7974-4278-8E2C-7FDCF1AB3C6B}">
      <dsp:nvSpPr>
        <dsp:cNvPr id="0" name=""/>
        <dsp:cNvSpPr/>
      </dsp:nvSpPr>
      <dsp:spPr>
        <a:xfrm>
          <a:off x="2040847" y="0"/>
          <a:ext cx="899222" cy="899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Light" panose="020F0302020204030204"/>
            </a:rPr>
            <a:t>Product</a:t>
          </a:r>
          <a:endParaRPr lang="en-US" sz="1500" kern="1200"/>
        </a:p>
      </dsp:txBody>
      <dsp:txXfrm>
        <a:off x="2040847" y="0"/>
        <a:ext cx="899222" cy="899222"/>
      </dsp:txXfrm>
    </dsp:sp>
    <dsp:sp modelId="{1A458D85-6810-4E0A-9D02-BD30FA0E93A6}">
      <dsp:nvSpPr>
        <dsp:cNvPr id="0" name=""/>
        <dsp:cNvSpPr/>
      </dsp:nvSpPr>
      <dsp:spPr>
        <a:xfrm rot="2781336">
          <a:off x="801001" y="130052"/>
          <a:ext cx="2540791" cy="2540791"/>
        </a:xfrm>
        <a:prstGeom prst="circularArrow">
          <a:avLst>
            <a:gd name="adj1" fmla="val 6901"/>
            <a:gd name="adj2" fmla="val 465294"/>
            <a:gd name="adj3" fmla="val 1043108"/>
            <a:gd name="adj4" fmla="val 20874795"/>
            <a:gd name="adj5" fmla="val 8052"/>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8BF22-B567-430E-8006-1C37935D4688}">
      <dsp:nvSpPr>
        <dsp:cNvPr id="0" name=""/>
        <dsp:cNvSpPr/>
      </dsp:nvSpPr>
      <dsp:spPr>
        <a:xfrm>
          <a:off x="1967520" y="1584461"/>
          <a:ext cx="899222" cy="899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Light" panose="020F0302020204030204"/>
            </a:rPr>
            <a:t>Place</a:t>
          </a:r>
          <a:endParaRPr lang="en-US" sz="1500" kern="1200"/>
        </a:p>
      </dsp:txBody>
      <dsp:txXfrm>
        <a:off x="1967520" y="1584461"/>
        <a:ext cx="899222" cy="899222"/>
      </dsp:txXfrm>
    </dsp:sp>
    <dsp:sp modelId="{908F9A1E-0304-4C51-B2FF-F890513E1122}">
      <dsp:nvSpPr>
        <dsp:cNvPr id="0" name=""/>
        <dsp:cNvSpPr/>
      </dsp:nvSpPr>
      <dsp:spPr>
        <a:xfrm rot="2350407">
          <a:off x="255358" y="243127"/>
          <a:ext cx="2540791" cy="2540791"/>
        </a:xfrm>
        <a:prstGeom prst="circularArrow">
          <a:avLst>
            <a:gd name="adj1" fmla="val 6901"/>
            <a:gd name="adj2" fmla="val 465294"/>
            <a:gd name="adj3" fmla="val 5949659"/>
            <a:gd name="adj4" fmla="val 4385047"/>
            <a:gd name="adj5" fmla="val 8052"/>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5AE747-9420-4105-9356-8FE06AB11D00}">
      <dsp:nvSpPr>
        <dsp:cNvPr id="0" name=""/>
        <dsp:cNvSpPr/>
      </dsp:nvSpPr>
      <dsp:spPr>
        <a:xfrm>
          <a:off x="439555" y="1584461"/>
          <a:ext cx="899222" cy="899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Calibri Light" panose="020F0302020204030204"/>
            </a:rPr>
            <a:t>Price </a:t>
          </a:r>
          <a:endParaRPr lang="en-US" sz="1500" kern="1200"/>
        </a:p>
      </dsp:txBody>
      <dsp:txXfrm>
        <a:off x="439555" y="1584461"/>
        <a:ext cx="899222" cy="899222"/>
      </dsp:txXfrm>
    </dsp:sp>
    <dsp:sp modelId="{194C9847-EDD2-445E-AD62-2A69079A875A}">
      <dsp:nvSpPr>
        <dsp:cNvPr id="0" name=""/>
        <dsp:cNvSpPr/>
      </dsp:nvSpPr>
      <dsp:spPr>
        <a:xfrm rot="2067115">
          <a:off x="459291" y="70492"/>
          <a:ext cx="2540791" cy="2540791"/>
        </a:xfrm>
        <a:prstGeom prst="circularArrow">
          <a:avLst>
            <a:gd name="adj1" fmla="val 6901"/>
            <a:gd name="adj2" fmla="val 465294"/>
            <a:gd name="adj3" fmla="val 11100382"/>
            <a:gd name="adj4" fmla="val 9335128"/>
            <a:gd name="adj5" fmla="val 8052"/>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2EB9D8-7A70-4466-A890-00D001E74E67}">
      <dsp:nvSpPr>
        <dsp:cNvPr id="0" name=""/>
        <dsp:cNvSpPr/>
      </dsp:nvSpPr>
      <dsp:spPr>
        <a:xfrm>
          <a:off x="377511" y="0"/>
          <a:ext cx="899222" cy="899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Light" panose="020F0302020204030204"/>
            </a:rPr>
            <a:t>Promotion</a:t>
          </a:r>
          <a:endParaRPr lang="en-US" sz="1500" kern="1200"/>
        </a:p>
      </dsp:txBody>
      <dsp:txXfrm>
        <a:off x="377511" y="0"/>
        <a:ext cx="899222" cy="899222"/>
      </dsp:txXfrm>
    </dsp:sp>
    <dsp:sp modelId="{0289045B-8F38-4E7E-B99B-252B8A157750}">
      <dsp:nvSpPr>
        <dsp:cNvPr id="0" name=""/>
        <dsp:cNvSpPr/>
      </dsp:nvSpPr>
      <dsp:spPr>
        <a:xfrm rot="4584609">
          <a:off x="656173" y="-66465"/>
          <a:ext cx="2540791" cy="2540791"/>
        </a:xfrm>
        <a:prstGeom prst="circularArrow">
          <a:avLst>
            <a:gd name="adj1" fmla="val 6901"/>
            <a:gd name="adj2" fmla="val 465294"/>
            <a:gd name="adj3" fmla="val 16956567"/>
            <a:gd name="adj4" fmla="val 14936794"/>
            <a:gd name="adj5" fmla="val 8052"/>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795EB-16DB-4F3A-9071-3BC64FD5A87B}" type="datetimeFigureOut">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1F6D9F-CE79-4B14-8126-EBCA50D41EB6}" type="slidenum">
              <a:t>‹#›</a:t>
            </a:fld>
            <a:endParaRPr lang="en-US"/>
          </a:p>
        </p:txBody>
      </p:sp>
    </p:spTree>
    <p:extLst>
      <p:ext uri="{BB962C8B-B14F-4D97-AF65-F5344CB8AC3E}">
        <p14:creationId xmlns:p14="http://schemas.microsoft.com/office/powerpoint/2010/main" val="205113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Demographics_of_the_United_State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visualcapitalist.com/american-income-levels-by-age-grou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https://en.wikipedia.org/wiki/Demographics_of_the_United_States</a:t>
            </a:r>
            <a:endParaRPr lang="en-US">
              <a:cs typeface="Calibri" panose="020F0502020204030204"/>
            </a:endParaRPr>
          </a:p>
          <a:p>
            <a:r>
              <a:rPr lang="en-US">
                <a:hlinkClick r:id="rId4"/>
              </a:rPr>
              <a:t>https://www.visualcapitalist.com/american-income-levels-by-age-group/</a:t>
            </a:r>
            <a:endParaRPr lang="en-US"/>
          </a:p>
        </p:txBody>
      </p:sp>
      <p:sp>
        <p:nvSpPr>
          <p:cNvPr id="4" name="Slide Number Placeholder 3"/>
          <p:cNvSpPr>
            <a:spLocks noGrp="1"/>
          </p:cNvSpPr>
          <p:nvPr>
            <p:ph type="sldNum" sz="quarter" idx="5"/>
          </p:nvPr>
        </p:nvSpPr>
        <p:spPr/>
        <p:txBody>
          <a:bodyPr/>
          <a:lstStyle/>
          <a:p>
            <a:fld id="{721F6D9F-CE79-4B14-8126-EBCA50D41EB6}" type="slidenum">
              <a:t>5</a:t>
            </a:fld>
            <a:endParaRPr lang="en-US"/>
          </a:p>
        </p:txBody>
      </p:sp>
    </p:spTree>
    <p:extLst>
      <p:ext uri="{BB962C8B-B14F-4D97-AF65-F5344CB8AC3E}">
        <p14:creationId xmlns:p14="http://schemas.microsoft.com/office/powerpoint/2010/main" val="18804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ea typeface="新細明體"/>
              </a:rPr>
              <a:t>https://nydecoration.com/%E5%BA%97%E9%9D%A2%E8%A3%85%E4%BF%AE%E8%AE%BE%E8%AE%A1%EF%BC%88%E7%B3%BB%E5%88%97%E2%91%A3%EF%BC%89%E5%BA%97%E9%9D%A2%E8%A3%85%E4%BF%AE%E8%B4%B9%E7%94%A8/</a:t>
            </a:r>
            <a:endParaRPr lang="zh-TW">
              <a:ea typeface="新細明體"/>
            </a:endParaRPr>
          </a:p>
        </p:txBody>
      </p:sp>
      <p:sp>
        <p:nvSpPr>
          <p:cNvPr id="4" name="投影片編號版面配置區 3"/>
          <p:cNvSpPr>
            <a:spLocks noGrp="1"/>
          </p:cNvSpPr>
          <p:nvPr>
            <p:ph type="sldNum" sz="quarter" idx="5"/>
          </p:nvPr>
        </p:nvSpPr>
        <p:spPr/>
        <p:txBody>
          <a:bodyPr/>
          <a:lstStyle/>
          <a:p>
            <a:fld id="{721F6D9F-CE79-4B14-8126-EBCA50D41EB6}" type="slidenum">
              <a:rPr lang="en-US" altLang="zh-TW"/>
              <a:t>44</a:t>
            </a:fld>
            <a:endParaRPr lang="zh-TW" altLang="en-US"/>
          </a:p>
        </p:txBody>
      </p:sp>
    </p:spTree>
    <p:extLst>
      <p:ext uri="{BB962C8B-B14F-4D97-AF65-F5344CB8AC3E}">
        <p14:creationId xmlns:p14="http://schemas.microsoft.com/office/powerpoint/2010/main" val="201069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4816-A9FD-1622-E5CB-DE92F95C17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5631DA-81CC-B9C9-9ADA-84368818FB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D437C3-277C-FF2E-AA3E-7C0A6166B839}"/>
              </a:ext>
            </a:extLst>
          </p:cNvPr>
          <p:cNvSpPr>
            <a:spLocks noGrp="1"/>
          </p:cNvSpPr>
          <p:nvPr>
            <p:ph type="dt" sz="half" idx="10"/>
          </p:nvPr>
        </p:nvSpPr>
        <p:spPr/>
        <p:txBody>
          <a:bodyPr/>
          <a:lstStyle/>
          <a:p>
            <a:fld id="{9EBEB18B-FE31-4D60-8908-EBA42EA74593}" type="datetimeFigureOut">
              <a:rPr lang="en-US" smtClean="0"/>
              <a:t>12/4/2023</a:t>
            </a:fld>
            <a:endParaRPr lang="en-US"/>
          </a:p>
        </p:txBody>
      </p:sp>
      <p:sp>
        <p:nvSpPr>
          <p:cNvPr id="5" name="Footer Placeholder 4">
            <a:extLst>
              <a:ext uri="{FF2B5EF4-FFF2-40B4-BE49-F238E27FC236}">
                <a16:creationId xmlns:a16="http://schemas.microsoft.com/office/drawing/2014/main" id="{F6DDACF2-4921-6090-645C-B79032ED9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90C2B-4C7F-955D-02BA-1BF0B67A571A}"/>
              </a:ext>
            </a:extLst>
          </p:cNvPr>
          <p:cNvSpPr>
            <a:spLocks noGrp="1"/>
          </p:cNvSpPr>
          <p:nvPr>
            <p:ph type="sldNum" sz="quarter" idx="12"/>
          </p:nvPr>
        </p:nvSpPr>
        <p:spPr/>
        <p:txBody>
          <a:bodyPr/>
          <a:lstStyle/>
          <a:p>
            <a:fld id="{C28CD851-2F9B-4B87-B634-FD572F23348E}" type="slidenum">
              <a:rPr lang="en-US" smtClean="0"/>
              <a:t>‹#›</a:t>
            </a:fld>
            <a:endParaRPr lang="en-US"/>
          </a:p>
        </p:txBody>
      </p:sp>
    </p:spTree>
    <p:extLst>
      <p:ext uri="{BB962C8B-B14F-4D97-AF65-F5344CB8AC3E}">
        <p14:creationId xmlns:p14="http://schemas.microsoft.com/office/powerpoint/2010/main" val="4257176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74BE8-7310-524A-D4F1-14084181E5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BA6A40-6DD1-E48A-D3ED-0EEC8190D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68B2DE-8352-2AB6-6F52-86741036F833}"/>
              </a:ext>
            </a:extLst>
          </p:cNvPr>
          <p:cNvSpPr>
            <a:spLocks noGrp="1"/>
          </p:cNvSpPr>
          <p:nvPr>
            <p:ph type="dt" sz="half" idx="10"/>
          </p:nvPr>
        </p:nvSpPr>
        <p:spPr/>
        <p:txBody>
          <a:bodyPr/>
          <a:lstStyle/>
          <a:p>
            <a:fld id="{9EBEB18B-FE31-4D60-8908-EBA42EA74593}" type="datetimeFigureOut">
              <a:rPr lang="en-US" smtClean="0"/>
              <a:t>12/4/2023</a:t>
            </a:fld>
            <a:endParaRPr lang="en-US"/>
          </a:p>
        </p:txBody>
      </p:sp>
      <p:sp>
        <p:nvSpPr>
          <p:cNvPr id="5" name="Footer Placeholder 4">
            <a:extLst>
              <a:ext uri="{FF2B5EF4-FFF2-40B4-BE49-F238E27FC236}">
                <a16:creationId xmlns:a16="http://schemas.microsoft.com/office/drawing/2014/main" id="{54C9528B-DDA8-3E42-1951-4A2C367F4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48262-73CF-97D2-0844-FBCAE07504CB}"/>
              </a:ext>
            </a:extLst>
          </p:cNvPr>
          <p:cNvSpPr>
            <a:spLocks noGrp="1"/>
          </p:cNvSpPr>
          <p:nvPr>
            <p:ph type="sldNum" sz="quarter" idx="12"/>
          </p:nvPr>
        </p:nvSpPr>
        <p:spPr/>
        <p:txBody>
          <a:bodyPr/>
          <a:lstStyle/>
          <a:p>
            <a:fld id="{C28CD851-2F9B-4B87-B634-FD572F23348E}" type="slidenum">
              <a:rPr lang="en-US" smtClean="0"/>
              <a:t>‹#›</a:t>
            </a:fld>
            <a:endParaRPr lang="en-US"/>
          </a:p>
        </p:txBody>
      </p:sp>
    </p:spTree>
    <p:extLst>
      <p:ext uri="{BB962C8B-B14F-4D97-AF65-F5344CB8AC3E}">
        <p14:creationId xmlns:p14="http://schemas.microsoft.com/office/powerpoint/2010/main" val="1745227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2451EA-7F0A-48E8-D11C-F7BCD54143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7400B5-700E-B53C-3FED-34DC04C9E1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5726CC-2C35-6A3E-14BC-0163E319BEBC}"/>
              </a:ext>
            </a:extLst>
          </p:cNvPr>
          <p:cNvSpPr>
            <a:spLocks noGrp="1"/>
          </p:cNvSpPr>
          <p:nvPr>
            <p:ph type="dt" sz="half" idx="10"/>
          </p:nvPr>
        </p:nvSpPr>
        <p:spPr/>
        <p:txBody>
          <a:bodyPr/>
          <a:lstStyle/>
          <a:p>
            <a:fld id="{9EBEB18B-FE31-4D60-8908-EBA42EA74593}" type="datetimeFigureOut">
              <a:rPr lang="en-US" smtClean="0"/>
              <a:t>12/4/2023</a:t>
            </a:fld>
            <a:endParaRPr lang="en-US"/>
          </a:p>
        </p:txBody>
      </p:sp>
      <p:sp>
        <p:nvSpPr>
          <p:cNvPr id="5" name="Footer Placeholder 4">
            <a:extLst>
              <a:ext uri="{FF2B5EF4-FFF2-40B4-BE49-F238E27FC236}">
                <a16:creationId xmlns:a16="http://schemas.microsoft.com/office/drawing/2014/main" id="{7C0D1650-EC10-81AE-2D82-BA27AE6FB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B4AC3-B156-8540-5DF9-D5FDF1FD9049}"/>
              </a:ext>
            </a:extLst>
          </p:cNvPr>
          <p:cNvSpPr>
            <a:spLocks noGrp="1"/>
          </p:cNvSpPr>
          <p:nvPr>
            <p:ph type="sldNum" sz="quarter" idx="12"/>
          </p:nvPr>
        </p:nvSpPr>
        <p:spPr/>
        <p:txBody>
          <a:bodyPr/>
          <a:lstStyle/>
          <a:p>
            <a:fld id="{C28CD851-2F9B-4B87-B634-FD572F23348E}" type="slidenum">
              <a:rPr lang="en-US" smtClean="0"/>
              <a:t>‹#›</a:t>
            </a:fld>
            <a:endParaRPr lang="en-US"/>
          </a:p>
        </p:txBody>
      </p:sp>
    </p:spTree>
    <p:extLst>
      <p:ext uri="{BB962C8B-B14F-4D97-AF65-F5344CB8AC3E}">
        <p14:creationId xmlns:p14="http://schemas.microsoft.com/office/powerpoint/2010/main" val="372891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5D17-C26C-EBA0-D28E-221F57D32C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5AE1A-88FD-4674-27BB-92FF915D21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26865-F073-7745-A350-2A0A9DF7CFA7}"/>
              </a:ext>
            </a:extLst>
          </p:cNvPr>
          <p:cNvSpPr>
            <a:spLocks noGrp="1"/>
          </p:cNvSpPr>
          <p:nvPr>
            <p:ph type="dt" sz="half" idx="10"/>
          </p:nvPr>
        </p:nvSpPr>
        <p:spPr/>
        <p:txBody>
          <a:bodyPr/>
          <a:lstStyle/>
          <a:p>
            <a:fld id="{9EBEB18B-FE31-4D60-8908-EBA42EA74593}" type="datetimeFigureOut">
              <a:rPr lang="en-US" smtClean="0"/>
              <a:t>12/4/2023</a:t>
            </a:fld>
            <a:endParaRPr lang="en-US"/>
          </a:p>
        </p:txBody>
      </p:sp>
      <p:sp>
        <p:nvSpPr>
          <p:cNvPr id="5" name="Footer Placeholder 4">
            <a:extLst>
              <a:ext uri="{FF2B5EF4-FFF2-40B4-BE49-F238E27FC236}">
                <a16:creationId xmlns:a16="http://schemas.microsoft.com/office/drawing/2014/main" id="{F78D6F46-47BF-9F33-1C50-8CF7FEF4C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50494C-C53D-BCAF-C855-46B26DC38DC1}"/>
              </a:ext>
            </a:extLst>
          </p:cNvPr>
          <p:cNvSpPr>
            <a:spLocks noGrp="1"/>
          </p:cNvSpPr>
          <p:nvPr>
            <p:ph type="sldNum" sz="quarter" idx="12"/>
          </p:nvPr>
        </p:nvSpPr>
        <p:spPr/>
        <p:txBody>
          <a:bodyPr/>
          <a:lstStyle/>
          <a:p>
            <a:fld id="{C28CD851-2F9B-4B87-B634-FD572F23348E}" type="slidenum">
              <a:rPr lang="en-US" smtClean="0"/>
              <a:t>‹#›</a:t>
            </a:fld>
            <a:endParaRPr lang="en-US"/>
          </a:p>
        </p:txBody>
      </p:sp>
    </p:spTree>
    <p:extLst>
      <p:ext uri="{BB962C8B-B14F-4D97-AF65-F5344CB8AC3E}">
        <p14:creationId xmlns:p14="http://schemas.microsoft.com/office/powerpoint/2010/main" val="701921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F63A-30DB-AABC-EE87-5849BECB31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133A46-B123-6900-25F6-1DDB575BC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7C7CEF-5756-1DD2-F4A4-A9B259407F68}"/>
              </a:ext>
            </a:extLst>
          </p:cNvPr>
          <p:cNvSpPr>
            <a:spLocks noGrp="1"/>
          </p:cNvSpPr>
          <p:nvPr>
            <p:ph type="dt" sz="half" idx="10"/>
          </p:nvPr>
        </p:nvSpPr>
        <p:spPr/>
        <p:txBody>
          <a:bodyPr/>
          <a:lstStyle/>
          <a:p>
            <a:fld id="{9EBEB18B-FE31-4D60-8908-EBA42EA74593}" type="datetimeFigureOut">
              <a:rPr lang="en-US" smtClean="0"/>
              <a:t>12/4/2023</a:t>
            </a:fld>
            <a:endParaRPr lang="en-US"/>
          </a:p>
        </p:txBody>
      </p:sp>
      <p:sp>
        <p:nvSpPr>
          <p:cNvPr id="5" name="Footer Placeholder 4">
            <a:extLst>
              <a:ext uri="{FF2B5EF4-FFF2-40B4-BE49-F238E27FC236}">
                <a16:creationId xmlns:a16="http://schemas.microsoft.com/office/drawing/2014/main" id="{F57D1D74-7C5D-5BB3-C3B2-3000CB313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0C084-976C-4C8B-D7A2-F6415C31722E}"/>
              </a:ext>
            </a:extLst>
          </p:cNvPr>
          <p:cNvSpPr>
            <a:spLocks noGrp="1"/>
          </p:cNvSpPr>
          <p:nvPr>
            <p:ph type="sldNum" sz="quarter" idx="12"/>
          </p:nvPr>
        </p:nvSpPr>
        <p:spPr/>
        <p:txBody>
          <a:bodyPr/>
          <a:lstStyle/>
          <a:p>
            <a:fld id="{C28CD851-2F9B-4B87-B634-FD572F23348E}" type="slidenum">
              <a:rPr lang="en-US" smtClean="0"/>
              <a:t>‹#›</a:t>
            </a:fld>
            <a:endParaRPr lang="en-US"/>
          </a:p>
        </p:txBody>
      </p:sp>
    </p:spTree>
    <p:extLst>
      <p:ext uri="{BB962C8B-B14F-4D97-AF65-F5344CB8AC3E}">
        <p14:creationId xmlns:p14="http://schemas.microsoft.com/office/powerpoint/2010/main" val="221983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9E56-759A-C8F9-114A-B440134A52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A221EB-0E16-4DBF-74D3-C0E3E2E8AD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42E641-3156-C32C-9F31-484A84C257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11F0BF-48C5-B063-D8CE-D981763E94A1}"/>
              </a:ext>
            </a:extLst>
          </p:cNvPr>
          <p:cNvSpPr>
            <a:spLocks noGrp="1"/>
          </p:cNvSpPr>
          <p:nvPr>
            <p:ph type="dt" sz="half" idx="10"/>
          </p:nvPr>
        </p:nvSpPr>
        <p:spPr/>
        <p:txBody>
          <a:bodyPr/>
          <a:lstStyle/>
          <a:p>
            <a:fld id="{9EBEB18B-FE31-4D60-8908-EBA42EA74593}" type="datetimeFigureOut">
              <a:rPr lang="en-US" smtClean="0"/>
              <a:t>12/4/2023</a:t>
            </a:fld>
            <a:endParaRPr lang="en-US"/>
          </a:p>
        </p:txBody>
      </p:sp>
      <p:sp>
        <p:nvSpPr>
          <p:cNvPr id="6" name="Footer Placeholder 5">
            <a:extLst>
              <a:ext uri="{FF2B5EF4-FFF2-40B4-BE49-F238E27FC236}">
                <a16:creationId xmlns:a16="http://schemas.microsoft.com/office/drawing/2014/main" id="{44800FE9-F58E-D2DA-58B2-617CAD238C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AEB13-2A88-C545-1058-A2FB18185FF6}"/>
              </a:ext>
            </a:extLst>
          </p:cNvPr>
          <p:cNvSpPr>
            <a:spLocks noGrp="1"/>
          </p:cNvSpPr>
          <p:nvPr>
            <p:ph type="sldNum" sz="quarter" idx="12"/>
          </p:nvPr>
        </p:nvSpPr>
        <p:spPr/>
        <p:txBody>
          <a:bodyPr/>
          <a:lstStyle/>
          <a:p>
            <a:fld id="{C28CD851-2F9B-4B87-B634-FD572F23348E}" type="slidenum">
              <a:rPr lang="en-US" smtClean="0"/>
              <a:t>‹#›</a:t>
            </a:fld>
            <a:endParaRPr lang="en-US"/>
          </a:p>
        </p:txBody>
      </p:sp>
    </p:spTree>
    <p:extLst>
      <p:ext uri="{BB962C8B-B14F-4D97-AF65-F5344CB8AC3E}">
        <p14:creationId xmlns:p14="http://schemas.microsoft.com/office/powerpoint/2010/main" val="328610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36E4-ADFE-0069-9132-68273674A5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3CA78F-1CAE-8CC3-8972-E0CD909D5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8BBCAE-8F50-D33F-D395-CA6496FC3C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AD8BDC-D0A6-FE2B-418B-F9AECA7A0C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1C938E-AC6D-0C5A-EA3F-9984536D7E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874126-4C30-E9AE-1ED8-3997455605E6}"/>
              </a:ext>
            </a:extLst>
          </p:cNvPr>
          <p:cNvSpPr>
            <a:spLocks noGrp="1"/>
          </p:cNvSpPr>
          <p:nvPr>
            <p:ph type="dt" sz="half" idx="10"/>
          </p:nvPr>
        </p:nvSpPr>
        <p:spPr/>
        <p:txBody>
          <a:bodyPr/>
          <a:lstStyle/>
          <a:p>
            <a:fld id="{9EBEB18B-FE31-4D60-8908-EBA42EA74593}" type="datetimeFigureOut">
              <a:rPr lang="en-US" smtClean="0"/>
              <a:t>12/4/2023</a:t>
            </a:fld>
            <a:endParaRPr lang="en-US"/>
          </a:p>
        </p:txBody>
      </p:sp>
      <p:sp>
        <p:nvSpPr>
          <p:cNvPr id="8" name="Footer Placeholder 7">
            <a:extLst>
              <a:ext uri="{FF2B5EF4-FFF2-40B4-BE49-F238E27FC236}">
                <a16:creationId xmlns:a16="http://schemas.microsoft.com/office/drawing/2014/main" id="{33568C3E-AB87-F48D-F3CF-8BC2CA521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B9F947-B7EA-EE1E-00C8-BC5C64D8AA98}"/>
              </a:ext>
            </a:extLst>
          </p:cNvPr>
          <p:cNvSpPr>
            <a:spLocks noGrp="1"/>
          </p:cNvSpPr>
          <p:nvPr>
            <p:ph type="sldNum" sz="quarter" idx="12"/>
          </p:nvPr>
        </p:nvSpPr>
        <p:spPr/>
        <p:txBody>
          <a:bodyPr/>
          <a:lstStyle/>
          <a:p>
            <a:fld id="{C28CD851-2F9B-4B87-B634-FD572F23348E}" type="slidenum">
              <a:rPr lang="en-US" smtClean="0"/>
              <a:t>‹#›</a:t>
            </a:fld>
            <a:endParaRPr lang="en-US"/>
          </a:p>
        </p:txBody>
      </p:sp>
    </p:spTree>
    <p:extLst>
      <p:ext uri="{BB962C8B-B14F-4D97-AF65-F5344CB8AC3E}">
        <p14:creationId xmlns:p14="http://schemas.microsoft.com/office/powerpoint/2010/main" val="293005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E216E-D777-0B60-5EBA-CEEAA7360D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E0D7FD-1D07-0B21-61C2-201B59740CE6}"/>
              </a:ext>
            </a:extLst>
          </p:cNvPr>
          <p:cNvSpPr>
            <a:spLocks noGrp="1"/>
          </p:cNvSpPr>
          <p:nvPr>
            <p:ph type="dt" sz="half" idx="10"/>
          </p:nvPr>
        </p:nvSpPr>
        <p:spPr/>
        <p:txBody>
          <a:bodyPr/>
          <a:lstStyle/>
          <a:p>
            <a:fld id="{9EBEB18B-FE31-4D60-8908-EBA42EA74593}" type="datetimeFigureOut">
              <a:rPr lang="en-US" smtClean="0"/>
              <a:t>12/4/2023</a:t>
            </a:fld>
            <a:endParaRPr lang="en-US"/>
          </a:p>
        </p:txBody>
      </p:sp>
      <p:sp>
        <p:nvSpPr>
          <p:cNvPr id="4" name="Footer Placeholder 3">
            <a:extLst>
              <a:ext uri="{FF2B5EF4-FFF2-40B4-BE49-F238E27FC236}">
                <a16:creationId xmlns:a16="http://schemas.microsoft.com/office/drawing/2014/main" id="{0EC0C1D6-9908-8DE9-9063-EF236FB148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62C7B-A7F0-503F-0EB9-1C74CA4BE69C}"/>
              </a:ext>
            </a:extLst>
          </p:cNvPr>
          <p:cNvSpPr>
            <a:spLocks noGrp="1"/>
          </p:cNvSpPr>
          <p:nvPr>
            <p:ph type="sldNum" sz="quarter" idx="12"/>
          </p:nvPr>
        </p:nvSpPr>
        <p:spPr/>
        <p:txBody>
          <a:bodyPr/>
          <a:lstStyle/>
          <a:p>
            <a:fld id="{C28CD851-2F9B-4B87-B634-FD572F23348E}" type="slidenum">
              <a:rPr lang="en-US" smtClean="0"/>
              <a:t>‹#›</a:t>
            </a:fld>
            <a:endParaRPr lang="en-US"/>
          </a:p>
        </p:txBody>
      </p:sp>
    </p:spTree>
    <p:extLst>
      <p:ext uri="{BB962C8B-B14F-4D97-AF65-F5344CB8AC3E}">
        <p14:creationId xmlns:p14="http://schemas.microsoft.com/office/powerpoint/2010/main" val="3396410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E0AE9-A69C-DA84-4D5B-D75FA36DA9C5}"/>
              </a:ext>
            </a:extLst>
          </p:cNvPr>
          <p:cNvSpPr>
            <a:spLocks noGrp="1"/>
          </p:cNvSpPr>
          <p:nvPr>
            <p:ph type="dt" sz="half" idx="10"/>
          </p:nvPr>
        </p:nvSpPr>
        <p:spPr/>
        <p:txBody>
          <a:bodyPr/>
          <a:lstStyle/>
          <a:p>
            <a:fld id="{9EBEB18B-FE31-4D60-8908-EBA42EA74593}" type="datetimeFigureOut">
              <a:rPr lang="en-US" smtClean="0"/>
              <a:t>12/4/2023</a:t>
            </a:fld>
            <a:endParaRPr lang="en-US"/>
          </a:p>
        </p:txBody>
      </p:sp>
      <p:sp>
        <p:nvSpPr>
          <p:cNvPr id="3" name="Footer Placeholder 2">
            <a:extLst>
              <a:ext uri="{FF2B5EF4-FFF2-40B4-BE49-F238E27FC236}">
                <a16:creationId xmlns:a16="http://schemas.microsoft.com/office/drawing/2014/main" id="{41CA8877-2027-B2A3-200D-418DAA7B4D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80C157-3F6D-B080-C510-E958D73ACE9D}"/>
              </a:ext>
            </a:extLst>
          </p:cNvPr>
          <p:cNvSpPr>
            <a:spLocks noGrp="1"/>
          </p:cNvSpPr>
          <p:nvPr>
            <p:ph type="sldNum" sz="quarter" idx="12"/>
          </p:nvPr>
        </p:nvSpPr>
        <p:spPr/>
        <p:txBody>
          <a:bodyPr/>
          <a:lstStyle/>
          <a:p>
            <a:fld id="{C28CD851-2F9B-4B87-B634-FD572F23348E}" type="slidenum">
              <a:rPr lang="en-US" smtClean="0"/>
              <a:t>‹#›</a:t>
            </a:fld>
            <a:endParaRPr lang="en-US"/>
          </a:p>
        </p:txBody>
      </p:sp>
    </p:spTree>
    <p:extLst>
      <p:ext uri="{BB962C8B-B14F-4D97-AF65-F5344CB8AC3E}">
        <p14:creationId xmlns:p14="http://schemas.microsoft.com/office/powerpoint/2010/main" val="2858140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04F5-78FD-B9E7-DD4A-6D69E7E3D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F14482-DB56-F9DC-E617-8F3E737D65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DA63B1-F53F-C68F-08CD-DA3036914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3E10E-6780-5265-D21D-C60E026701A7}"/>
              </a:ext>
            </a:extLst>
          </p:cNvPr>
          <p:cNvSpPr>
            <a:spLocks noGrp="1"/>
          </p:cNvSpPr>
          <p:nvPr>
            <p:ph type="dt" sz="half" idx="10"/>
          </p:nvPr>
        </p:nvSpPr>
        <p:spPr/>
        <p:txBody>
          <a:bodyPr/>
          <a:lstStyle/>
          <a:p>
            <a:fld id="{9EBEB18B-FE31-4D60-8908-EBA42EA74593}" type="datetimeFigureOut">
              <a:rPr lang="en-US" smtClean="0"/>
              <a:t>12/4/2023</a:t>
            </a:fld>
            <a:endParaRPr lang="en-US"/>
          </a:p>
        </p:txBody>
      </p:sp>
      <p:sp>
        <p:nvSpPr>
          <p:cNvPr id="6" name="Footer Placeholder 5">
            <a:extLst>
              <a:ext uri="{FF2B5EF4-FFF2-40B4-BE49-F238E27FC236}">
                <a16:creationId xmlns:a16="http://schemas.microsoft.com/office/drawing/2014/main" id="{FF64B685-3AA6-63EC-605B-8281EE2EB3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76A921-A75E-9F57-083C-502F67FE8D71}"/>
              </a:ext>
            </a:extLst>
          </p:cNvPr>
          <p:cNvSpPr>
            <a:spLocks noGrp="1"/>
          </p:cNvSpPr>
          <p:nvPr>
            <p:ph type="sldNum" sz="quarter" idx="12"/>
          </p:nvPr>
        </p:nvSpPr>
        <p:spPr/>
        <p:txBody>
          <a:bodyPr/>
          <a:lstStyle/>
          <a:p>
            <a:fld id="{C28CD851-2F9B-4B87-B634-FD572F23348E}" type="slidenum">
              <a:rPr lang="en-US" smtClean="0"/>
              <a:t>‹#›</a:t>
            </a:fld>
            <a:endParaRPr lang="en-US"/>
          </a:p>
        </p:txBody>
      </p:sp>
    </p:spTree>
    <p:extLst>
      <p:ext uri="{BB962C8B-B14F-4D97-AF65-F5344CB8AC3E}">
        <p14:creationId xmlns:p14="http://schemas.microsoft.com/office/powerpoint/2010/main" val="1183126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C444-6308-FF74-B18C-5A6B50B09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35AB74-2716-A16C-D2EC-750EA8EF32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148694-7D81-90E7-78EF-2741940CD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6ED632-2C15-D9C4-41EE-7B25C40E338C}"/>
              </a:ext>
            </a:extLst>
          </p:cNvPr>
          <p:cNvSpPr>
            <a:spLocks noGrp="1"/>
          </p:cNvSpPr>
          <p:nvPr>
            <p:ph type="dt" sz="half" idx="10"/>
          </p:nvPr>
        </p:nvSpPr>
        <p:spPr/>
        <p:txBody>
          <a:bodyPr/>
          <a:lstStyle/>
          <a:p>
            <a:fld id="{9EBEB18B-FE31-4D60-8908-EBA42EA74593}" type="datetimeFigureOut">
              <a:rPr lang="en-US" smtClean="0"/>
              <a:t>12/4/2023</a:t>
            </a:fld>
            <a:endParaRPr lang="en-US"/>
          </a:p>
        </p:txBody>
      </p:sp>
      <p:sp>
        <p:nvSpPr>
          <p:cNvPr id="6" name="Footer Placeholder 5">
            <a:extLst>
              <a:ext uri="{FF2B5EF4-FFF2-40B4-BE49-F238E27FC236}">
                <a16:creationId xmlns:a16="http://schemas.microsoft.com/office/drawing/2014/main" id="{F4661475-4085-58A4-68F9-6EC4636A73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836DA2-4647-34DC-2C93-CB8D07F74412}"/>
              </a:ext>
            </a:extLst>
          </p:cNvPr>
          <p:cNvSpPr>
            <a:spLocks noGrp="1"/>
          </p:cNvSpPr>
          <p:nvPr>
            <p:ph type="sldNum" sz="quarter" idx="12"/>
          </p:nvPr>
        </p:nvSpPr>
        <p:spPr/>
        <p:txBody>
          <a:bodyPr/>
          <a:lstStyle/>
          <a:p>
            <a:fld id="{C28CD851-2F9B-4B87-B634-FD572F23348E}" type="slidenum">
              <a:rPr lang="en-US" smtClean="0"/>
              <a:t>‹#›</a:t>
            </a:fld>
            <a:endParaRPr lang="en-US"/>
          </a:p>
        </p:txBody>
      </p:sp>
    </p:spTree>
    <p:extLst>
      <p:ext uri="{BB962C8B-B14F-4D97-AF65-F5344CB8AC3E}">
        <p14:creationId xmlns:p14="http://schemas.microsoft.com/office/powerpoint/2010/main" val="1500086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B3A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CE5997-CFE9-38E8-A5E8-317256A978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357DFF-ACF2-8DF9-2D05-2A288753B5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EF081-C85E-54A6-B37E-6682C87332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BEB18B-FE31-4D60-8908-EBA42EA74593}" type="datetimeFigureOut">
              <a:rPr lang="en-US" smtClean="0"/>
              <a:t>12/4/2023</a:t>
            </a:fld>
            <a:endParaRPr lang="en-US"/>
          </a:p>
        </p:txBody>
      </p:sp>
      <p:sp>
        <p:nvSpPr>
          <p:cNvPr id="5" name="Footer Placeholder 4">
            <a:extLst>
              <a:ext uri="{FF2B5EF4-FFF2-40B4-BE49-F238E27FC236}">
                <a16:creationId xmlns:a16="http://schemas.microsoft.com/office/drawing/2014/main" id="{3738F0DE-3274-50C4-AD2E-E42DA2F117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C87161-EDA1-EA1A-400F-6C8726674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8CD851-2F9B-4B87-B634-FD572F23348E}" type="slidenum">
              <a:rPr lang="en-US" smtClean="0"/>
              <a:t>‹#›</a:t>
            </a:fld>
            <a:endParaRPr lang="en-US"/>
          </a:p>
        </p:txBody>
      </p:sp>
    </p:spTree>
    <p:extLst>
      <p:ext uri="{BB962C8B-B14F-4D97-AF65-F5344CB8AC3E}">
        <p14:creationId xmlns:p14="http://schemas.microsoft.com/office/powerpoint/2010/main" val="2652481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creativecommons.org/licenses/by-nc-nd/3.0/" TargetMode="External"/><Relationship Id="rId4" Type="http://schemas.openxmlformats.org/officeDocument/2006/relationships/hyperlink" Target="https://livyang.life/post-44369455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hyperlink" Target="https://creativecommons.org/licenses/by-nc-nd/3.0/" TargetMode="External"/><Relationship Id="rId4" Type="http://schemas.openxmlformats.org/officeDocument/2006/relationships/hyperlink" Target="https://livyang.life/post-44369455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24.png"/><Relationship Id="rId12" Type="http://schemas.openxmlformats.org/officeDocument/2006/relationships/image" Target="../media/image28.jpeg"/><Relationship Id="rId17" Type="http://schemas.microsoft.com/office/2007/relationships/diagramDrawing" Target="../diagrams/drawing2.xml"/><Relationship Id="rId2" Type="http://schemas.openxmlformats.org/officeDocument/2006/relationships/diagramData" Target="../diagrams/data1.xml"/><Relationship Id="rId16" Type="http://schemas.openxmlformats.org/officeDocument/2006/relationships/diagramColors" Target="../diagrams/colors2.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17.png"/><Relationship Id="rId5" Type="http://schemas.openxmlformats.org/officeDocument/2006/relationships/diagramColors" Target="../diagrams/colors1.xml"/><Relationship Id="rId15" Type="http://schemas.openxmlformats.org/officeDocument/2006/relationships/diagramQuickStyle" Target="../diagrams/quickStyle2.xml"/><Relationship Id="rId10" Type="http://schemas.openxmlformats.org/officeDocument/2006/relationships/image" Target="../media/image27.svg"/><Relationship Id="rId4" Type="http://schemas.openxmlformats.org/officeDocument/2006/relationships/diagramQuickStyle" Target="../diagrams/quickStyle1.xml"/><Relationship Id="rId9" Type="http://schemas.openxmlformats.org/officeDocument/2006/relationships/image" Target="../media/image26.png"/><Relationship Id="rId1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5.png"/><Relationship Id="rId7" Type="http://schemas.openxmlformats.org/officeDocument/2006/relationships/diagramColors" Target="../diagrams/colors5.xm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57.png"/><Relationship Id="rId4" Type="http://schemas.openxmlformats.org/officeDocument/2006/relationships/diagramData" Target="../diagrams/data5.xml"/><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7.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hyperlink" Target="http://vvnching.com/blog/post/155786999" TargetMode="External"/><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creativecommons.org/licenses/by-nc-nd/3.0/" TargetMode="Externa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71.jpe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hyperlink" Target="https://www.amazon.com/CUEA-Professional-Stainless-Machine-Accessory/dp/B08RNPKZR6"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emographics_of_the_United_State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visualcapitalist.com/american-income-levels-by-age-group/"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4D2EE8EE-1D4B-6043-8046-CA5D43A147D0}"/>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altLang="zh-TW" sz="11500">
                <a:ln w="22225">
                  <a:solidFill>
                    <a:schemeClr val="tx1"/>
                  </a:solidFill>
                  <a:miter lim="800000"/>
                </a:ln>
                <a:solidFill>
                  <a:schemeClr val="bg1"/>
                </a:solidFill>
                <a:ea typeface="新細明體"/>
              </a:rPr>
              <a:t>It has been a long  week...</a:t>
            </a:r>
            <a:endParaRPr lang="en-US" altLang="zh-TW" sz="11500">
              <a:ln w="22225">
                <a:solidFill>
                  <a:prstClr val="black"/>
                </a:solidFill>
                <a:miter lim="800000"/>
              </a:ln>
              <a:solidFill>
                <a:schemeClr val="bg1"/>
              </a:solidFill>
              <a:ea typeface="新細明體"/>
              <a:cs typeface="Calibri Light"/>
            </a:endParaRPr>
          </a:p>
        </p:txBody>
      </p:sp>
    </p:spTree>
    <p:extLst>
      <p:ext uri="{BB962C8B-B14F-4D97-AF65-F5344CB8AC3E}">
        <p14:creationId xmlns:p14="http://schemas.microsoft.com/office/powerpoint/2010/main" val="310651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85DFFE-C3E0-4030-AE7F-A60F0A82A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pink roses&#10;&#10;Description automatically generated">
            <a:extLst>
              <a:ext uri="{FF2B5EF4-FFF2-40B4-BE49-F238E27FC236}">
                <a16:creationId xmlns:a16="http://schemas.microsoft.com/office/drawing/2014/main" id="{54A8A5D2-1997-8174-297B-25872E32457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26390" r="1" b="17394"/>
          <a:stretch/>
        </p:blipFill>
        <p:spPr>
          <a:xfrm>
            <a:off x="1942813" y="181596"/>
            <a:ext cx="8279548" cy="6044817"/>
          </a:xfrm>
          <a:custGeom>
            <a:avLst/>
            <a:gdLst/>
            <a:ahLst/>
            <a:cxnLst/>
            <a:rect l="l" t="t" r="r" b="b"/>
            <a:pathLst>
              <a:path w="8279548" h="6044817">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p:spPr>
      </p:pic>
      <p:sp>
        <p:nvSpPr>
          <p:cNvPr id="4" name="TextBox 3">
            <a:extLst>
              <a:ext uri="{FF2B5EF4-FFF2-40B4-BE49-F238E27FC236}">
                <a16:creationId xmlns:a16="http://schemas.microsoft.com/office/drawing/2014/main" id="{BB65BD4C-7E96-141F-8E57-AA6373341C6A}"/>
              </a:ext>
            </a:extLst>
          </p:cNvPr>
          <p:cNvSpPr txBox="1"/>
          <p:nvPr/>
        </p:nvSpPr>
        <p:spPr>
          <a:xfrm>
            <a:off x="840923" y="313339"/>
            <a:ext cx="4109715" cy="769441"/>
          </a:xfrm>
          <a:prstGeom prst="rect">
            <a:avLst/>
          </a:prstGeom>
          <a:noFill/>
        </p:spPr>
        <p:txBody>
          <a:bodyPr wrap="none" lIns="91440" tIns="45720" rIns="91440" bIns="45720" rtlCol="0" anchor="t">
            <a:spAutoFit/>
          </a:bodyPr>
          <a:lstStyle/>
          <a:p>
            <a:r>
              <a:rPr lang="en-US" sz="4400">
                <a:ea typeface="+mn-lt"/>
                <a:cs typeface="+mn-lt"/>
              </a:rPr>
              <a:t>How to reach me</a:t>
            </a:r>
            <a:endParaRPr lang="zh-TW" altLang="en-US"/>
          </a:p>
        </p:txBody>
      </p:sp>
      <p:sp>
        <p:nvSpPr>
          <p:cNvPr id="7" name="TextBox 6">
            <a:extLst>
              <a:ext uri="{FF2B5EF4-FFF2-40B4-BE49-F238E27FC236}">
                <a16:creationId xmlns:a16="http://schemas.microsoft.com/office/drawing/2014/main" id="{827464FB-6F9B-25FF-F754-936C0A06240F}"/>
              </a:ext>
            </a:extLst>
          </p:cNvPr>
          <p:cNvSpPr txBox="1"/>
          <p:nvPr/>
        </p:nvSpPr>
        <p:spPr>
          <a:xfrm>
            <a:off x="649843" y="1711694"/>
            <a:ext cx="10305392" cy="3970318"/>
          </a:xfrm>
          <a:prstGeom prst="rect">
            <a:avLst/>
          </a:prstGeom>
          <a:noFill/>
        </p:spPr>
        <p:txBody>
          <a:bodyPr wrap="square" lIns="91440" tIns="45720" rIns="91440" bIns="45720" anchor="t">
            <a:spAutoFit/>
          </a:bodyPr>
          <a:lstStyle/>
          <a:p>
            <a:pPr marL="457200" indent="-457200">
              <a:buFont typeface="Arial"/>
              <a:buChar char="•"/>
            </a:pPr>
            <a:r>
              <a:rPr lang="en-US" altLang="zh-TW" sz="2800">
                <a:ea typeface="+mn-lt"/>
                <a:cs typeface="+mn-lt"/>
              </a:rPr>
              <a:t>Digital: Mobile Ads (Google Ads, Meta Ads, )</a:t>
            </a:r>
            <a:endParaRPr lang="zh-TW" sz="2800">
              <a:ea typeface="+mn-lt"/>
              <a:cs typeface="+mn-lt"/>
            </a:endParaRPr>
          </a:p>
          <a:p>
            <a:pPr marL="457200" indent="-457200">
              <a:buFont typeface="Arial"/>
              <a:buChar char="•"/>
            </a:pPr>
            <a:endParaRPr lang="en-US" altLang="zh-TW" sz="2800">
              <a:ea typeface="+mn-lt"/>
              <a:cs typeface="+mn-lt"/>
            </a:endParaRPr>
          </a:p>
          <a:p>
            <a:pPr marL="457200" indent="-457200">
              <a:buFont typeface="Arial"/>
              <a:buChar char="•"/>
            </a:pPr>
            <a:r>
              <a:rPr lang="en-US" altLang="zh-TW" sz="2800">
                <a:ea typeface="+mn-lt"/>
                <a:cs typeface="+mn-lt"/>
              </a:rPr>
              <a:t>Buy key words on</a:t>
            </a:r>
            <a:r>
              <a:rPr lang="zh-TW" sz="2800">
                <a:ea typeface="+mn-lt"/>
                <a:cs typeface="+mn-lt"/>
              </a:rPr>
              <a:t> search engine</a:t>
            </a:r>
            <a:r>
              <a:rPr lang="zh-TW" altLang="en-US" sz="2800">
                <a:ea typeface="+mn-lt"/>
                <a:cs typeface="+mn-lt"/>
              </a:rPr>
              <a:t> </a:t>
            </a:r>
            <a:endParaRPr lang="zh-TW" altLang="en-US">
              <a:ea typeface="新細明體"/>
              <a:cs typeface="+mn-lt"/>
            </a:endParaRPr>
          </a:p>
          <a:p>
            <a:pPr marL="457200" indent="-457200">
              <a:buFont typeface="Arial"/>
              <a:buChar char="•"/>
            </a:pPr>
            <a:endParaRPr lang="zh-TW" altLang="en-US" sz="2800">
              <a:ea typeface="+mn-lt"/>
              <a:cs typeface="+mn-lt"/>
            </a:endParaRPr>
          </a:p>
          <a:p>
            <a:pPr marL="457200" indent="-457200">
              <a:buFont typeface="Arial"/>
              <a:buChar char="•"/>
            </a:pPr>
            <a:r>
              <a:rPr lang="en-US" altLang="zh-TW" sz="2800">
                <a:ea typeface="+mn-lt"/>
                <a:cs typeface="+mn-lt"/>
              </a:rPr>
              <a:t>Create owned Media: Own website, </a:t>
            </a:r>
            <a:r>
              <a:rPr lang="zh-TW" sz="2800">
                <a:ea typeface="+mn-lt"/>
                <a:cs typeface="+mn-lt"/>
              </a:rPr>
              <a:t>Facebook</a:t>
            </a:r>
            <a:r>
              <a:rPr lang="zh-TW" altLang="en-US" sz="2800">
                <a:ea typeface="+mn-lt"/>
                <a:cs typeface="+mn-lt"/>
              </a:rPr>
              <a:t> </a:t>
            </a:r>
            <a:r>
              <a:rPr lang="en-US" altLang="en-US" sz="2800">
                <a:ea typeface="+mn-lt"/>
                <a:cs typeface="+mn-lt"/>
              </a:rPr>
              <a:t>page</a:t>
            </a:r>
            <a:r>
              <a:rPr lang="zh-TW" sz="2800">
                <a:ea typeface="+mn-lt"/>
                <a:cs typeface="+mn-lt"/>
              </a:rPr>
              <a:t>, google store</a:t>
            </a:r>
            <a:r>
              <a:rPr lang="zh-TW" altLang="en-US" sz="2800">
                <a:ea typeface="+mn-lt"/>
                <a:cs typeface="+mn-lt"/>
              </a:rPr>
              <a:t> etc</a:t>
            </a:r>
            <a:endParaRPr lang="zh-TW" altLang="en-US" sz="2800">
              <a:ea typeface="新細明體"/>
              <a:cs typeface="Calibri"/>
            </a:endParaRPr>
          </a:p>
          <a:p>
            <a:pPr marL="457200" indent="-457200">
              <a:buFont typeface="Arial"/>
              <a:buChar char="•"/>
            </a:pPr>
            <a:endParaRPr lang="zh-TW" altLang="en-US" sz="2800">
              <a:ea typeface="新細明體"/>
              <a:cs typeface="Calibri"/>
            </a:endParaRPr>
          </a:p>
          <a:p>
            <a:pPr marL="457200" indent="-457200">
              <a:buFont typeface="Arial"/>
              <a:buChar char="•"/>
            </a:pPr>
            <a:r>
              <a:rPr lang="zh-TW" altLang="en-US" sz="2800">
                <a:ea typeface="新細明體"/>
                <a:cs typeface="Calibri"/>
              </a:rPr>
              <a:t>Friends share a </a:t>
            </a:r>
            <a:r>
              <a:rPr lang="zh-TW" sz="2800">
                <a:ea typeface="+mn-lt"/>
                <a:cs typeface="+mn-lt"/>
              </a:rPr>
              <a:t>pleasant </a:t>
            </a:r>
            <a:r>
              <a:rPr lang="zh-TW" altLang="en-US" sz="2800">
                <a:ea typeface="新細明體"/>
                <a:cs typeface="Calibri"/>
              </a:rPr>
              <a:t> experience </a:t>
            </a:r>
          </a:p>
          <a:p>
            <a:endParaRPr lang="zh-TW" altLang="en-US" sz="2800">
              <a:ea typeface="新細明體"/>
              <a:cs typeface="Calibri"/>
            </a:endParaRPr>
          </a:p>
        </p:txBody>
      </p:sp>
    </p:spTree>
    <p:extLst>
      <p:ext uri="{BB962C8B-B14F-4D97-AF65-F5344CB8AC3E}">
        <p14:creationId xmlns:p14="http://schemas.microsoft.com/office/powerpoint/2010/main" val="298212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字方塊 1">
            <a:extLst>
              <a:ext uri="{FF2B5EF4-FFF2-40B4-BE49-F238E27FC236}">
                <a16:creationId xmlns:a16="http://schemas.microsoft.com/office/drawing/2014/main" id="{983F266C-3B8B-5F43-06F1-F5E70A8DC885}"/>
              </a:ext>
            </a:extLst>
          </p:cNvPr>
          <p:cNvSpPr txBox="1"/>
          <p:nvPr/>
        </p:nvSpPr>
        <p:spPr>
          <a:xfrm>
            <a:off x="252222" y="1617500"/>
            <a:ext cx="6610435" cy="363928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altLang="zh-TW" sz="3600">
                <a:solidFill>
                  <a:schemeClr val="tx2"/>
                </a:solidFill>
                <a:ea typeface="新細明體"/>
                <a:cs typeface="Calibri"/>
              </a:rPr>
              <a:t>Now you have my attention....</a:t>
            </a:r>
          </a:p>
          <a:p>
            <a:pPr>
              <a:lnSpc>
                <a:spcPct val="90000"/>
              </a:lnSpc>
              <a:spcAft>
                <a:spcPts val="600"/>
              </a:spcAft>
            </a:pPr>
            <a:endParaRPr lang="en-US" altLang="zh-TW" sz="3600">
              <a:solidFill>
                <a:schemeClr val="tx2"/>
              </a:solidFill>
              <a:ea typeface="新細明體"/>
              <a:cs typeface="Calibri"/>
            </a:endParaRPr>
          </a:p>
          <a:p>
            <a:pPr>
              <a:lnSpc>
                <a:spcPct val="90000"/>
              </a:lnSpc>
              <a:spcAft>
                <a:spcPts val="600"/>
              </a:spcAft>
            </a:pPr>
            <a:endParaRPr lang="en-US" altLang="zh-TW" sz="3600">
              <a:solidFill>
                <a:schemeClr val="tx2"/>
              </a:solidFill>
              <a:ea typeface="新細明體"/>
              <a:cs typeface="Calibri"/>
            </a:endParaRPr>
          </a:p>
          <a:p>
            <a:pPr>
              <a:lnSpc>
                <a:spcPct val="90000"/>
              </a:lnSpc>
              <a:spcAft>
                <a:spcPts val="600"/>
              </a:spcAft>
            </a:pPr>
            <a:endParaRPr lang="en-US" altLang="zh-TW" sz="3600">
              <a:solidFill>
                <a:schemeClr val="tx2"/>
              </a:solidFill>
              <a:ea typeface="新細明體"/>
              <a:cs typeface="Calibri"/>
            </a:endParaRPr>
          </a:p>
          <a:p>
            <a:pPr>
              <a:lnSpc>
                <a:spcPct val="90000"/>
              </a:lnSpc>
              <a:spcAft>
                <a:spcPts val="600"/>
              </a:spcAft>
            </a:pPr>
            <a:r>
              <a:rPr lang="en-US" altLang="zh-TW" sz="3600">
                <a:solidFill>
                  <a:schemeClr val="tx2"/>
                </a:solidFill>
                <a:ea typeface="新細明體"/>
                <a:cs typeface="Calibri"/>
              </a:rPr>
              <a:t>Time to introduce the company</a:t>
            </a:r>
          </a:p>
        </p:txBody>
      </p:sp>
      <p:grpSp>
        <p:nvGrpSpPr>
          <p:cNvPr id="13" name="Group 1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4" name="Freeform: Shape 1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標記">
            <a:extLst>
              <a:ext uri="{FF2B5EF4-FFF2-40B4-BE49-F238E27FC236}">
                <a16:creationId xmlns:a16="http://schemas.microsoft.com/office/drawing/2014/main" id="{7479BFE5-2624-BC87-7F9F-B9A099AA3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4274903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and person in wedding attire holding hands&#10;&#10;Description automatically generated">
            <a:extLst>
              <a:ext uri="{FF2B5EF4-FFF2-40B4-BE49-F238E27FC236}">
                <a16:creationId xmlns:a16="http://schemas.microsoft.com/office/drawing/2014/main" id="{FD1820B5-F9AF-071C-4252-B45F45EEF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1" cy="6858000"/>
          </a:xfrm>
          <a:prstGeom prst="rect">
            <a:avLst/>
          </a:prstGeom>
        </p:spPr>
      </p:pic>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old bracelet with pink roses and diamonds&#10;&#10;Description automatically generated">
            <a:extLst>
              <a:ext uri="{FF2B5EF4-FFF2-40B4-BE49-F238E27FC236}">
                <a16:creationId xmlns:a16="http://schemas.microsoft.com/office/drawing/2014/main" id="{E0FF5B98-69F6-2AE2-19EA-243C45003900}"/>
              </a:ext>
            </a:extLst>
          </p:cNvPr>
          <p:cNvPicPr>
            <a:picLocks noChangeAspect="1"/>
          </p:cNvPicPr>
          <p:nvPr/>
        </p:nvPicPr>
        <p:blipFill rotWithShape="1">
          <a:blip r:embed="rId3">
            <a:extLst>
              <a:ext uri="{28A0092B-C50C-407E-A947-70E740481C1C}">
                <a14:useLocalDpi xmlns:a14="http://schemas.microsoft.com/office/drawing/2010/main" val="0"/>
              </a:ext>
            </a:extLst>
          </a:blip>
          <a:srcRect t="6122" b="18878"/>
          <a:stretch/>
        </p:blipFill>
        <p:spPr>
          <a:xfrm>
            <a:off x="0" y="1724"/>
            <a:ext cx="12188952" cy="6856276"/>
          </a:xfrm>
          <a:prstGeom prst="rect">
            <a:avLst/>
          </a:prstGeom>
        </p:spPr>
      </p:pic>
      <p:sp>
        <p:nvSpPr>
          <p:cNvPr id="23" name="Rectangle 2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75E69BB-3503-9281-A751-697012119C7A}"/>
              </a:ext>
            </a:extLst>
          </p:cNvPr>
          <p:cNvSpPr/>
          <p:nvPr/>
        </p:nvSpPr>
        <p:spPr>
          <a:xfrm>
            <a:off x="3048" y="10"/>
            <a:ext cx="12185903" cy="6857990"/>
          </a:xfrm>
          <a:custGeom>
            <a:avLst/>
            <a:gdLst/>
            <a:ahLst/>
            <a:cxnLst/>
            <a:rect l="l" t="t" r="r" b="b"/>
            <a:pathLst>
              <a:path w="12195047" h="6857990">
                <a:moveTo>
                  <a:pt x="5449435" y="3889815"/>
                </a:moveTo>
                <a:lnTo>
                  <a:pt x="5470420" y="3889815"/>
                </a:lnTo>
                <a:lnTo>
                  <a:pt x="5470420" y="3918241"/>
                </a:lnTo>
                <a:cubicBezTo>
                  <a:pt x="5464367" y="3924988"/>
                  <a:pt x="5458588" y="3929998"/>
                  <a:pt x="5453081" y="3933273"/>
                </a:cubicBezTo>
                <a:cubicBezTo>
                  <a:pt x="5447574" y="3936547"/>
                  <a:pt x="5441596" y="3938184"/>
                  <a:pt x="5435147" y="3938184"/>
                </a:cubicBezTo>
                <a:cubicBezTo>
                  <a:pt x="5427210" y="3938184"/>
                  <a:pt x="5421033" y="3936125"/>
                  <a:pt x="5416618" y="3932008"/>
                </a:cubicBezTo>
                <a:cubicBezTo>
                  <a:pt x="5412203" y="3927890"/>
                  <a:pt x="5409995" y="3922359"/>
                  <a:pt x="5409995" y="3915413"/>
                </a:cubicBezTo>
                <a:cubicBezTo>
                  <a:pt x="5409995" y="3911345"/>
                  <a:pt x="5410764" y="3907749"/>
                  <a:pt x="5412302" y="3904623"/>
                </a:cubicBezTo>
                <a:cubicBezTo>
                  <a:pt x="5413840" y="3901498"/>
                  <a:pt x="5416246" y="3898819"/>
                  <a:pt x="5419520" y="3896587"/>
                </a:cubicBezTo>
                <a:cubicBezTo>
                  <a:pt x="5422795" y="3894354"/>
                  <a:pt x="5426912" y="3892667"/>
                  <a:pt x="5431873" y="3891526"/>
                </a:cubicBezTo>
                <a:cubicBezTo>
                  <a:pt x="5436834" y="3890385"/>
                  <a:pt x="5442688" y="3889815"/>
                  <a:pt x="5449435" y="3889815"/>
                </a:cubicBezTo>
                <a:close/>
                <a:moveTo>
                  <a:pt x="6344285" y="3831325"/>
                </a:moveTo>
                <a:cubicBezTo>
                  <a:pt x="6350673" y="3831325"/>
                  <a:pt x="6356014" y="3832814"/>
                  <a:pt x="6360307" y="3835790"/>
                </a:cubicBezTo>
                <a:cubicBezTo>
                  <a:pt x="6364600" y="3838767"/>
                  <a:pt x="6368019" y="3842736"/>
                  <a:pt x="6370565" y="3847697"/>
                </a:cubicBezTo>
                <a:cubicBezTo>
                  <a:pt x="6373110" y="3852657"/>
                  <a:pt x="6374907" y="3858338"/>
                  <a:pt x="6375955" y="3864737"/>
                </a:cubicBezTo>
                <a:cubicBezTo>
                  <a:pt x="6377003" y="3871137"/>
                  <a:pt x="6377527" y="3877760"/>
                  <a:pt x="6377527" y="3884606"/>
                </a:cubicBezTo>
                <a:cubicBezTo>
                  <a:pt x="6377527" y="3890857"/>
                  <a:pt x="6376878" y="3897058"/>
                  <a:pt x="6375581" y="3903209"/>
                </a:cubicBezTo>
                <a:cubicBezTo>
                  <a:pt x="6374283" y="3909361"/>
                  <a:pt x="6372261" y="3914917"/>
                  <a:pt x="6369516" y="3919878"/>
                </a:cubicBezTo>
                <a:cubicBezTo>
                  <a:pt x="6366770" y="3924839"/>
                  <a:pt x="6363176" y="3928808"/>
                  <a:pt x="6358734" y="3931784"/>
                </a:cubicBezTo>
                <a:cubicBezTo>
                  <a:pt x="6354292" y="3934761"/>
                  <a:pt x="6348976" y="3936249"/>
                  <a:pt x="6342787" y="3936249"/>
                </a:cubicBezTo>
                <a:cubicBezTo>
                  <a:pt x="6336099" y="3936249"/>
                  <a:pt x="6329711" y="3934066"/>
                  <a:pt x="6323621" y="3929701"/>
                </a:cubicBezTo>
                <a:cubicBezTo>
                  <a:pt x="6317531" y="3925335"/>
                  <a:pt x="6311092" y="3919035"/>
                  <a:pt x="6304303" y="3910800"/>
                </a:cubicBezTo>
                <a:lnTo>
                  <a:pt x="6304303" y="3857519"/>
                </a:lnTo>
                <a:cubicBezTo>
                  <a:pt x="6308196" y="3852657"/>
                  <a:pt x="6311890" y="3848565"/>
                  <a:pt x="6315384" y="3845241"/>
                </a:cubicBezTo>
                <a:cubicBezTo>
                  <a:pt x="6318879" y="3841917"/>
                  <a:pt x="6322223" y="3839238"/>
                  <a:pt x="6325417" y="3837204"/>
                </a:cubicBezTo>
                <a:cubicBezTo>
                  <a:pt x="6328612" y="3835170"/>
                  <a:pt x="6331756" y="3833682"/>
                  <a:pt x="6334850" y="3832739"/>
                </a:cubicBezTo>
                <a:cubicBezTo>
                  <a:pt x="6337945" y="3831797"/>
                  <a:pt x="6341090" y="3831325"/>
                  <a:pt x="6344285" y="3831325"/>
                </a:cubicBezTo>
                <a:close/>
                <a:moveTo>
                  <a:pt x="5601184" y="3831325"/>
                </a:moveTo>
                <a:cubicBezTo>
                  <a:pt x="5607574" y="3831325"/>
                  <a:pt x="5612915" y="3832839"/>
                  <a:pt x="5617207" y="3835865"/>
                </a:cubicBezTo>
                <a:cubicBezTo>
                  <a:pt x="5621499" y="3838891"/>
                  <a:pt x="5624944" y="3842884"/>
                  <a:pt x="5627539" y="3847845"/>
                </a:cubicBezTo>
                <a:cubicBezTo>
                  <a:pt x="5630135" y="3852806"/>
                  <a:pt x="5631957" y="3858511"/>
                  <a:pt x="5633005" y="3864961"/>
                </a:cubicBezTo>
                <a:cubicBezTo>
                  <a:pt x="5634054" y="3871410"/>
                  <a:pt x="5634577" y="3878057"/>
                  <a:pt x="5634577" y="3884904"/>
                </a:cubicBezTo>
                <a:cubicBezTo>
                  <a:pt x="5634577" y="3891154"/>
                  <a:pt x="5633953" y="3897331"/>
                  <a:pt x="5632706" y="3903433"/>
                </a:cubicBezTo>
                <a:cubicBezTo>
                  <a:pt x="5631457" y="3909535"/>
                  <a:pt x="5629461" y="3915041"/>
                  <a:pt x="5626716" y="3919953"/>
                </a:cubicBezTo>
                <a:cubicBezTo>
                  <a:pt x="5623971" y="3924864"/>
                  <a:pt x="5620402" y="3928808"/>
                  <a:pt x="5616010" y="3931784"/>
                </a:cubicBezTo>
                <a:cubicBezTo>
                  <a:pt x="5611617" y="3934761"/>
                  <a:pt x="5606326" y="3936249"/>
                  <a:pt x="5600137" y="3936249"/>
                </a:cubicBezTo>
                <a:cubicBezTo>
                  <a:pt x="5593448" y="3936249"/>
                  <a:pt x="5587009" y="3934091"/>
                  <a:pt x="5580820" y="3929775"/>
                </a:cubicBezTo>
                <a:cubicBezTo>
                  <a:pt x="5574632" y="3925459"/>
                  <a:pt x="5568142" y="3919184"/>
                  <a:pt x="5561354" y="3910948"/>
                </a:cubicBezTo>
                <a:lnTo>
                  <a:pt x="5561354" y="3857519"/>
                </a:lnTo>
                <a:cubicBezTo>
                  <a:pt x="5565246" y="3852558"/>
                  <a:pt x="5568915" y="3848441"/>
                  <a:pt x="5572359" y="3845166"/>
                </a:cubicBezTo>
                <a:cubicBezTo>
                  <a:pt x="5575803" y="3841892"/>
                  <a:pt x="5579122" y="3839213"/>
                  <a:pt x="5582317" y="3837130"/>
                </a:cubicBezTo>
                <a:cubicBezTo>
                  <a:pt x="5585513" y="3835046"/>
                  <a:pt x="5588657" y="3833558"/>
                  <a:pt x="5591752" y="3832665"/>
                </a:cubicBezTo>
                <a:cubicBezTo>
                  <a:pt x="5594846" y="3831772"/>
                  <a:pt x="5597990" y="3831325"/>
                  <a:pt x="5601184" y="3831325"/>
                </a:cubicBezTo>
                <a:close/>
                <a:moveTo>
                  <a:pt x="5194718" y="3830730"/>
                </a:moveTo>
                <a:cubicBezTo>
                  <a:pt x="5202627" y="3830730"/>
                  <a:pt x="5209235" y="3832144"/>
                  <a:pt x="5214541" y="3834972"/>
                </a:cubicBezTo>
                <a:cubicBezTo>
                  <a:pt x="5219847" y="3837799"/>
                  <a:pt x="5224052" y="3841644"/>
                  <a:pt x="5227155" y="3846506"/>
                </a:cubicBezTo>
                <a:cubicBezTo>
                  <a:pt x="5230259" y="3851368"/>
                  <a:pt x="5232487" y="3857023"/>
                  <a:pt x="5233839" y="3863472"/>
                </a:cubicBezTo>
                <a:cubicBezTo>
                  <a:pt x="5235191" y="3869922"/>
                  <a:pt x="5235866" y="3876768"/>
                  <a:pt x="5235866" y="3884011"/>
                </a:cubicBezTo>
                <a:cubicBezTo>
                  <a:pt x="5235866" y="3891750"/>
                  <a:pt x="5235065" y="3898844"/>
                  <a:pt x="5233463" y="3905293"/>
                </a:cubicBezTo>
                <a:cubicBezTo>
                  <a:pt x="5231861" y="3911742"/>
                  <a:pt x="5229358" y="3917299"/>
                  <a:pt x="5225954" y="3921962"/>
                </a:cubicBezTo>
                <a:cubicBezTo>
                  <a:pt x="5222551" y="3926625"/>
                  <a:pt x="5218196" y="3930247"/>
                  <a:pt x="5212890" y="3932826"/>
                </a:cubicBezTo>
                <a:cubicBezTo>
                  <a:pt x="5207584" y="3935406"/>
                  <a:pt x="5201327" y="3936696"/>
                  <a:pt x="5194119" y="3936696"/>
                </a:cubicBezTo>
                <a:cubicBezTo>
                  <a:pt x="5186208" y="3936696"/>
                  <a:pt x="5179601" y="3935282"/>
                  <a:pt x="5174295" y="3932454"/>
                </a:cubicBezTo>
                <a:cubicBezTo>
                  <a:pt x="5168989" y="3929626"/>
                  <a:pt x="5164759" y="3925807"/>
                  <a:pt x="5161606" y="3920994"/>
                </a:cubicBezTo>
                <a:cubicBezTo>
                  <a:pt x="5158453" y="3916182"/>
                  <a:pt x="5156200" y="3910552"/>
                  <a:pt x="5154848" y="3904102"/>
                </a:cubicBezTo>
                <a:cubicBezTo>
                  <a:pt x="5153496" y="3897653"/>
                  <a:pt x="5152820" y="3890757"/>
                  <a:pt x="5152820" y="3883415"/>
                </a:cubicBezTo>
                <a:cubicBezTo>
                  <a:pt x="5152820" y="3875775"/>
                  <a:pt x="5153646" y="3868731"/>
                  <a:pt x="5155299" y="3862282"/>
                </a:cubicBezTo>
                <a:cubicBezTo>
                  <a:pt x="5156950" y="3855832"/>
                  <a:pt x="5159478" y="3850251"/>
                  <a:pt x="5162882" y="3845539"/>
                </a:cubicBezTo>
                <a:cubicBezTo>
                  <a:pt x="5166286" y="3840826"/>
                  <a:pt x="5170615" y="3837179"/>
                  <a:pt x="5175871" y="3834600"/>
                </a:cubicBezTo>
                <a:cubicBezTo>
                  <a:pt x="5181128" y="3832020"/>
                  <a:pt x="5187410" y="3830730"/>
                  <a:pt x="5194718" y="3830730"/>
                </a:cubicBezTo>
                <a:close/>
                <a:moveTo>
                  <a:pt x="7267303" y="3829391"/>
                </a:moveTo>
                <a:cubicBezTo>
                  <a:pt x="7279183" y="3829391"/>
                  <a:pt x="7288142" y="3833062"/>
                  <a:pt x="7294180" y="3840404"/>
                </a:cubicBezTo>
                <a:cubicBezTo>
                  <a:pt x="7300219" y="3847746"/>
                  <a:pt x="7303089" y="3857866"/>
                  <a:pt x="7302791" y="3870765"/>
                </a:cubicBezTo>
                <a:lnTo>
                  <a:pt x="7229717" y="3870765"/>
                </a:lnTo>
                <a:cubicBezTo>
                  <a:pt x="7229917" y="3865308"/>
                  <a:pt x="7230865" y="3860074"/>
                  <a:pt x="7232562" y="3855064"/>
                </a:cubicBezTo>
                <a:cubicBezTo>
                  <a:pt x="7234259" y="3850053"/>
                  <a:pt x="7236655" y="3845663"/>
                  <a:pt x="7239750" y="3841892"/>
                </a:cubicBezTo>
                <a:cubicBezTo>
                  <a:pt x="7242845" y="3838122"/>
                  <a:pt x="7246689" y="3835096"/>
                  <a:pt x="7251281" y="3832814"/>
                </a:cubicBezTo>
                <a:cubicBezTo>
                  <a:pt x="7255872" y="3830532"/>
                  <a:pt x="7261213" y="3829391"/>
                  <a:pt x="7267303" y="3829391"/>
                </a:cubicBezTo>
                <a:close/>
                <a:moveTo>
                  <a:pt x="6819628" y="3829391"/>
                </a:moveTo>
                <a:cubicBezTo>
                  <a:pt x="6831508" y="3829391"/>
                  <a:pt x="6840467" y="3833062"/>
                  <a:pt x="6846505" y="3840404"/>
                </a:cubicBezTo>
                <a:cubicBezTo>
                  <a:pt x="6852544" y="3847746"/>
                  <a:pt x="6855414" y="3857866"/>
                  <a:pt x="6855116" y="3870765"/>
                </a:cubicBezTo>
                <a:lnTo>
                  <a:pt x="6782042" y="3870765"/>
                </a:lnTo>
                <a:cubicBezTo>
                  <a:pt x="6782242" y="3865308"/>
                  <a:pt x="6783190" y="3860074"/>
                  <a:pt x="6784887" y="3855064"/>
                </a:cubicBezTo>
                <a:cubicBezTo>
                  <a:pt x="6786584" y="3850053"/>
                  <a:pt x="6788980" y="3845663"/>
                  <a:pt x="6792075" y="3841892"/>
                </a:cubicBezTo>
                <a:cubicBezTo>
                  <a:pt x="6795170" y="3838122"/>
                  <a:pt x="6799013" y="3835096"/>
                  <a:pt x="6803606" y="3832814"/>
                </a:cubicBezTo>
                <a:cubicBezTo>
                  <a:pt x="6808197" y="3830532"/>
                  <a:pt x="6813538" y="3829391"/>
                  <a:pt x="6819628" y="3829391"/>
                </a:cubicBezTo>
                <a:close/>
                <a:moveTo>
                  <a:pt x="6495778" y="3829391"/>
                </a:moveTo>
                <a:cubicBezTo>
                  <a:pt x="6507658" y="3829391"/>
                  <a:pt x="6516617" y="3833062"/>
                  <a:pt x="6522655" y="3840404"/>
                </a:cubicBezTo>
                <a:cubicBezTo>
                  <a:pt x="6528694" y="3847746"/>
                  <a:pt x="6531564" y="3857866"/>
                  <a:pt x="6531266" y="3870765"/>
                </a:cubicBezTo>
                <a:lnTo>
                  <a:pt x="6458192" y="3870765"/>
                </a:lnTo>
                <a:cubicBezTo>
                  <a:pt x="6458392" y="3865308"/>
                  <a:pt x="6459340" y="3860074"/>
                  <a:pt x="6461037" y="3855064"/>
                </a:cubicBezTo>
                <a:cubicBezTo>
                  <a:pt x="6462734" y="3850053"/>
                  <a:pt x="6465130" y="3845663"/>
                  <a:pt x="6468225" y="3841892"/>
                </a:cubicBezTo>
                <a:cubicBezTo>
                  <a:pt x="6471320" y="3838122"/>
                  <a:pt x="6475164" y="3835096"/>
                  <a:pt x="6479756" y="3832814"/>
                </a:cubicBezTo>
                <a:cubicBezTo>
                  <a:pt x="6484348" y="3830532"/>
                  <a:pt x="6489688" y="3829391"/>
                  <a:pt x="6495778" y="3829391"/>
                </a:cubicBezTo>
                <a:close/>
                <a:moveTo>
                  <a:pt x="5819504" y="3829391"/>
                </a:moveTo>
                <a:cubicBezTo>
                  <a:pt x="5831383" y="3829391"/>
                  <a:pt x="5840342" y="3833062"/>
                  <a:pt x="5846380" y="3840404"/>
                </a:cubicBezTo>
                <a:cubicBezTo>
                  <a:pt x="5852419" y="3847746"/>
                  <a:pt x="5855290" y="3857866"/>
                  <a:pt x="5854991" y="3870765"/>
                </a:cubicBezTo>
                <a:lnTo>
                  <a:pt x="5781917" y="3870765"/>
                </a:lnTo>
                <a:cubicBezTo>
                  <a:pt x="5782117" y="3865308"/>
                  <a:pt x="5783065" y="3860074"/>
                  <a:pt x="5784762" y="3855064"/>
                </a:cubicBezTo>
                <a:cubicBezTo>
                  <a:pt x="5786459" y="3850053"/>
                  <a:pt x="5788855" y="3845663"/>
                  <a:pt x="5791951" y="3841892"/>
                </a:cubicBezTo>
                <a:cubicBezTo>
                  <a:pt x="5795045" y="3838122"/>
                  <a:pt x="5798889" y="3835096"/>
                  <a:pt x="5803481" y="3832814"/>
                </a:cubicBezTo>
                <a:cubicBezTo>
                  <a:pt x="5808073" y="3830532"/>
                  <a:pt x="5813414" y="3829391"/>
                  <a:pt x="5819504" y="3829391"/>
                </a:cubicBezTo>
                <a:close/>
                <a:moveTo>
                  <a:pt x="4790803" y="3829391"/>
                </a:moveTo>
                <a:cubicBezTo>
                  <a:pt x="4802683" y="3829391"/>
                  <a:pt x="4811642" y="3833062"/>
                  <a:pt x="4817680" y="3840404"/>
                </a:cubicBezTo>
                <a:cubicBezTo>
                  <a:pt x="4823719" y="3847746"/>
                  <a:pt x="4826589" y="3857866"/>
                  <a:pt x="4826292" y="3870765"/>
                </a:cubicBezTo>
                <a:lnTo>
                  <a:pt x="4753217" y="3870765"/>
                </a:lnTo>
                <a:cubicBezTo>
                  <a:pt x="4753417" y="3865308"/>
                  <a:pt x="4754365" y="3860074"/>
                  <a:pt x="4756063" y="3855064"/>
                </a:cubicBezTo>
                <a:cubicBezTo>
                  <a:pt x="4757759" y="3850053"/>
                  <a:pt x="4760155" y="3845663"/>
                  <a:pt x="4763250" y="3841892"/>
                </a:cubicBezTo>
                <a:cubicBezTo>
                  <a:pt x="4766345" y="3838122"/>
                  <a:pt x="4770189" y="3835096"/>
                  <a:pt x="4774781" y="3832814"/>
                </a:cubicBezTo>
                <a:cubicBezTo>
                  <a:pt x="4779373" y="3830532"/>
                  <a:pt x="4784713" y="3829391"/>
                  <a:pt x="4790803" y="3829391"/>
                </a:cubicBezTo>
                <a:close/>
                <a:moveTo>
                  <a:pt x="6711051" y="3812275"/>
                </a:moveTo>
                <a:cubicBezTo>
                  <a:pt x="6708669" y="3812275"/>
                  <a:pt x="6706685" y="3812375"/>
                  <a:pt x="6705098" y="3812573"/>
                </a:cubicBezTo>
                <a:cubicBezTo>
                  <a:pt x="6703510" y="3812772"/>
                  <a:pt x="6702245" y="3813069"/>
                  <a:pt x="6701303" y="3813466"/>
                </a:cubicBezTo>
                <a:cubicBezTo>
                  <a:pt x="6700360" y="3813863"/>
                  <a:pt x="6699715" y="3814359"/>
                  <a:pt x="6699368" y="3814954"/>
                </a:cubicBezTo>
                <a:cubicBezTo>
                  <a:pt x="6699020" y="3815550"/>
                  <a:pt x="6698847" y="3816195"/>
                  <a:pt x="6698847" y="3816889"/>
                </a:cubicBezTo>
                <a:lnTo>
                  <a:pt x="6698847" y="3950834"/>
                </a:lnTo>
                <a:cubicBezTo>
                  <a:pt x="6698847" y="3951628"/>
                  <a:pt x="6699020" y="3952298"/>
                  <a:pt x="6699368" y="3952844"/>
                </a:cubicBezTo>
                <a:cubicBezTo>
                  <a:pt x="6699715" y="3953389"/>
                  <a:pt x="6700360" y="3953861"/>
                  <a:pt x="6701303" y="3954257"/>
                </a:cubicBezTo>
                <a:cubicBezTo>
                  <a:pt x="6702245" y="3954654"/>
                  <a:pt x="6703510" y="3954952"/>
                  <a:pt x="6705098" y="3955150"/>
                </a:cubicBezTo>
                <a:cubicBezTo>
                  <a:pt x="6706685" y="3955349"/>
                  <a:pt x="6708669" y="3955448"/>
                  <a:pt x="6711051" y="3955448"/>
                </a:cubicBezTo>
                <a:cubicBezTo>
                  <a:pt x="6713531" y="3955448"/>
                  <a:pt x="6715565" y="3955349"/>
                  <a:pt x="6717153" y="3955150"/>
                </a:cubicBezTo>
                <a:cubicBezTo>
                  <a:pt x="6718740" y="3954952"/>
                  <a:pt x="6719980" y="3954654"/>
                  <a:pt x="6720873" y="3954257"/>
                </a:cubicBezTo>
                <a:cubicBezTo>
                  <a:pt x="6721766" y="3953861"/>
                  <a:pt x="6722411" y="3953389"/>
                  <a:pt x="6722808" y="3952844"/>
                </a:cubicBezTo>
                <a:cubicBezTo>
                  <a:pt x="6723205" y="3952298"/>
                  <a:pt x="6723403" y="3951628"/>
                  <a:pt x="6723403" y="3950834"/>
                </a:cubicBezTo>
                <a:lnTo>
                  <a:pt x="6723403" y="3816889"/>
                </a:lnTo>
                <a:cubicBezTo>
                  <a:pt x="6723403" y="3816195"/>
                  <a:pt x="6723205" y="3815550"/>
                  <a:pt x="6722808" y="3814954"/>
                </a:cubicBezTo>
                <a:cubicBezTo>
                  <a:pt x="6722411" y="3814359"/>
                  <a:pt x="6721766" y="3813863"/>
                  <a:pt x="6720873" y="3813466"/>
                </a:cubicBezTo>
                <a:cubicBezTo>
                  <a:pt x="6719980" y="3813069"/>
                  <a:pt x="6718740" y="3812772"/>
                  <a:pt x="6717153" y="3812573"/>
                </a:cubicBezTo>
                <a:cubicBezTo>
                  <a:pt x="6715565" y="3812375"/>
                  <a:pt x="6713531" y="3812275"/>
                  <a:pt x="6711051" y="3812275"/>
                </a:cubicBezTo>
                <a:close/>
                <a:moveTo>
                  <a:pt x="6145504" y="3812275"/>
                </a:moveTo>
                <a:cubicBezTo>
                  <a:pt x="6142329" y="3812275"/>
                  <a:pt x="6139774" y="3812375"/>
                  <a:pt x="6137839" y="3812573"/>
                </a:cubicBezTo>
                <a:cubicBezTo>
                  <a:pt x="6135905" y="3812772"/>
                  <a:pt x="6134466" y="3813193"/>
                  <a:pt x="6133523" y="3813838"/>
                </a:cubicBezTo>
                <a:cubicBezTo>
                  <a:pt x="6132581" y="3814483"/>
                  <a:pt x="6132134" y="3815277"/>
                  <a:pt x="6132184" y="3816219"/>
                </a:cubicBezTo>
                <a:cubicBezTo>
                  <a:pt x="6132233" y="3817162"/>
                  <a:pt x="6132655" y="3818328"/>
                  <a:pt x="6133449" y="3819717"/>
                </a:cubicBezTo>
                <a:lnTo>
                  <a:pt x="6172888" y="3882671"/>
                </a:lnTo>
                <a:lnTo>
                  <a:pt x="6131216" y="3948007"/>
                </a:lnTo>
                <a:cubicBezTo>
                  <a:pt x="6130323" y="3949396"/>
                  <a:pt x="6129852" y="3950562"/>
                  <a:pt x="6129803" y="3951504"/>
                </a:cubicBezTo>
                <a:cubicBezTo>
                  <a:pt x="6129753" y="3952447"/>
                  <a:pt x="6130150" y="3953216"/>
                  <a:pt x="6130993" y="3953811"/>
                </a:cubicBezTo>
                <a:cubicBezTo>
                  <a:pt x="6131837" y="3954406"/>
                  <a:pt x="6133176" y="3954828"/>
                  <a:pt x="6135012" y="3955076"/>
                </a:cubicBezTo>
                <a:cubicBezTo>
                  <a:pt x="6136847" y="3955324"/>
                  <a:pt x="6139204" y="3955448"/>
                  <a:pt x="6142081" y="3955448"/>
                </a:cubicBezTo>
                <a:cubicBezTo>
                  <a:pt x="6144859" y="3955448"/>
                  <a:pt x="6147091" y="3955374"/>
                  <a:pt x="6148778" y="3955225"/>
                </a:cubicBezTo>
                <a:cubicBezTo>
                  <a:pt x="6150465" y="3955076"/>
                  <a:pt x="6151829" y="3954828"/>
                  <a:pt x="6152871" y="3954481"/>
                </a:cubicBezTo>
                <a:cubicBezTo>
                  <a:pt x="6153913" y="3954133"/>
                  <a:pt x="6154706" y="3953687"/>
                  <a:pt x="6155252" y="3953141"/>
                </a:cubicBezTo>
                <a:cubicBezTo>
                  <a:pt x="6155798" y="3952596"/>
                  <a:pt x="6156269" y="3951975"/>
                  <a:pt x="6156666" y="3951281"/>
                </a:cubicBezTo>
                <a:lnTo>
                  <a:pt x="6188664" y="3898149"/>
                </a:lnTo>
                <a:lnTo>
                  <a:pt x="6220811" y="3951281"/>
                </a:lnTo>
                <a:cubicBezTo>
                  <a:pt x="6221208" y="3951975"/>
                  <a:pt x="6221679" y="3952596"/>
                  <a:pt x="6222225" y="3953141"/>
                </a:cubicBezTo>
                <a:cubicBezTo>
                  <a:pt x="6222771" y="3953687"/>
                  <a:pt x="6223564" y="3954133"/>
                  <a:pt x="6224606" y="3954481"/>
                </a:cubicBezTo>
                <a:cubicBezTo>
                  <a:pt x="6225648" y="3954828"/>
                  <a:pt x="6227037" y="3955076"/>
                  <a:pt x="6228773" y="3955225"/>
                </a:cubicBezTo>
                <a:cubicBezTo>
                  <a:pt x="6230510" y="3955374"/>
                  <a:pt x="6232866" y="3955448"/>
                  <a:pt x="6235843" y="3955448"/>
                </a:cubicBezTo>
                <a:cubicBezTo>
                  <a:pt x="6238918" y="3955448"/>
                  <a:pt x="6241424" y="3955324"/>
                  <a:pt x="6243358" y="3955076"/>
                </a:cubicBezTo>
                <a:cubicBezTo>
                  <a:pt x="6245293" y="3954828"/>
                  <a:pt x="6246732" y="3954406"/>
                  <a:pt x="6247674" y="3953811"/>
                </a:cubicBezTo>
                <a:cubicBezTo>
                  <a:pt x="6248617" y="3953216"/>
                  <a:pt x="6249088" y="3952447"/>
                  <a:pt x="6249088" y="3951504"/>
                </a:cubicBezTo>
                <a:cubicBezTo>
                  <a:pt x="6249088" y="3950562"/>
                  <a:pt x="6248691" y="3949396"/>
                  <a:pt x="6247898" y="3948007"/>
                </a:cubicBezTo>
                <a:lnTo>
                  <a:pt x="6206523" y="3881927"/>
                </a:lnTo>
                <a:lnTo>
                  <a:pt x="6245665" y="3819717"/>
                </a:lnTo>
                <a:cubicBezTo>
                  <a:pt x="6246558" y="3818229"/>
                  <a:pt x="6247054" y="3816988"/>
                  <a:pt x="6247153" y="3815996"/>
                </a:cubicBezTo>
                <a:cubicBezTo>
                  <a:pt x="6247253" y="3815004"/>
                  <a:pt x="6246856" y="3814235"/>
                  <a:pt x="6245963" y="3813689"/>
                </a:cubicBezTo>
                <a:cubicBezTo>
                  <a:pt x="6245070" y="3813144"/>
                  <a:pt x="6243706" y="3812772"/>
                  <a:pt x="6241870" y="3812573"/>
                </a:cubicBezTo>
                <a:cubicBezTo>
                  <a:pt x="6240035" y="3812375"/>
                  <a:pt x="6237678" y="3812275"/>
                  <a:pt x="6234801" y="3812275"/>
                </a:cubicBezTo>
                <a:cubicBezTo>
                  <a:pt x="6232122" y="3812275"/>
                  <a:pt x="6230013" y="3812350"/>
                  <a:pt x="6228476" y="3812499"/>
                </a:cubicBezTo>
                <a:cubicBezTo>
                  <a:pt x="6226938" y="3812648"/>
                  <a:pt x="6225747" y="3812896"/>
                  <a:pt x="6224904" y="3813243"/>
                </a:cubicBezTo>
                <a:cubicBezTo>
                  <a:pt x="6224060" y="3813590"/>
                  <a:pt x="6223391" y="3814012"/>
                  <a:pt x="6222894" y="3814508"/>
                </a:cubicBezTo>
                <a:cubicBezTo>
                  <a:pt x="6222398" y="3815004"/>
                  <a:pt x="6221952" y="3815550"/>
                  <a:pt x="6221555" y="3816145"/>
                </a:cubicBezTo>
                <a:lnTo>
                  <a:pt x="6190599" y="3866002"/>
                </a:lnTo>
                <a:lnTo>
                  <a:pt x="6160089" y="3816145"/>
                </a:lnTo>
                <a:cubicBezTo>
                  <a:pt x="6159692" y="3815450"/>
                  <a:pt x="6159246" y="3814855"/>
                  <a:pt x="6158750" y="3814359"/>
                </a:cubicBezTo>
                <a:cubicBezTo>
                  <a:pt x="6158254" y="3813863"/>
                  <a:pt x="6157509" y="3813466"/>
                  <a:pt x="6156517" y="3813168"/>
                </a:cubicBezTo>
                <a:cubicBezTo>
                  <a:pt x="6155525" y="3812871"/>
                  <a:pt x="6154161" y="3812648"/>
                  <a:pt x="6152424" y="3812499"/>
                </a:cubicBezTo>
                <a:cubicBezTo>
                  <a:pt x="6150688" y="3812350"/>
                  <a:pt x="6148381" y="3812275"/>
                  <a:pt x="6145504" y="3812275"/>
                </a:cubicBezTo>
                <a:close/>
                <a:moveTo>
                  <a:pt x="7132978" y="3810341"/>
                </a:moveTo>
                <a:cubicBezTo>
                  <a:pt x="7124148" y="3810341"/>
                  <a:pt x="7115938" y="3811804"/>
                  <a:pt x="7108347" y="3814731"/>
                </a:cubicBezTo>
                <a:cubicBezTo>
                  <a:pt x="7100757" y="3817658"/>
                  <a:pt x="7094159" y="3822148"/>
                  <a:pt x="7088553" y="3828200"/>
                </a:cubicBezTo>
                <a:cubicBezTo>
                  <a:pt x="7082948" y="3834252"/>
                  <a:pt x="7078532" y="3842016"/>
                  <a:pt x="7075308" y="3851492"/>
                </a:cubicBezTo>
                <a:cubicBezTo>
                  <a:pt x="7072083" y="3860967"/>
                  <a:pt x="7070471" y="3872303"/>
                  <a:pt x="7070471" y="3885499"/>
                </a:cubicBezTo>
                <a:cubicBezTo>
                  <a:pt x="7070471" y="3897107"/>
                  <a:pt x="7071785" y="3907352"/>
                  <a:pt x="7074415" y="3916232"/>
                </a:cubicBezTo>
                <a:cubicBezTo>
                  <a:pt x="7077044" y="3925112"/>
                  <a:pt x="7080864" y="3932603"/>
                  <a:pt x="7085874" y="3938705"/>
                </a:cubicBezTo>
                <a:cubicBezTo>
                  <a:pt x="7090885" y="3944807"/>
                  <a:pt x="7097111" y="3949445"/>
                  <a:pt x="7104552" y="3952620"/>
                </a:cubicBezTo>
                <a:cubicBezTo>
                  <a:pt x="7111994" y="3955795"/>
                  <a:pt x="7120527" y="3957383"/>
                  <a:pt x="7130151" y="3957383"/>
                </a:cubicBezTo>
                <a:cubicBezTo>
                  <a:pt x="7134814" y="3957383"/>
                  <a:pt x="7139328" y="3956936"/>
                  <a:pt x="7143694" y="3956043"/>
                </a:cubicBezTo>
                <a:cubicBezTo>
                  <a:pt x="7148060" y="3955150"/>
                  <a:pt x="7152103" y="3953985"/>
                  <a:pt x="7155824" y="3952546"/>
                </a:cubicBezTo>
                <a:cubicBezTo>
                  <a:pt x="7159544" y="3951107"/>
                  <a:pt x="7162893" y="3949470"/>
                  <a:pt x="7165869" y="3947635"/>
                </a:cubicBezTo>
                <a:cubicBezTo>
                  <a:pt x="7168846" y="3945799"/>
                  <a:pt x="7170954" y="3944261"/>
                  <a:pt x="7172195" y="3943021"/>
                </a:cubicBezTo>
                <a:cubicBezTo>
                  <a:pt x="7173435" y="3941781"/>
                  <a:pt x="7174229" y="3940838"/>
                  <a:pt x="7174576" y="3940193"/>
                </a:cubicBezTo>
                <a:cubicBezTo>
                  <a:pt x="7174923" y="3939548"/>
                  <a:pt x="7175221" y="3938804"/>
                  <a:pt x="7175469" y="3937961"/>
                </a:cubicBezTo>
                <a:cubicBezTo>
                  <a:pt x="7175717" y="3937117"/>
                  <a:pt x="7175891" y="3936076"/>
                  <a:pt x="7175990" y="3934835"/>
                </a:cubicBezTo>
                <a:cubicBezTo>
                  <a:pt x="7176089" y="3933595"/>
                  <a:pt x="7176139" y="3932132"/>
                  <a:pt x="7176139" y="3930445"/>
                </a:cubicBezTo>
                <a:cubicBezTo>
                  <a:pt x="7176139" y="3928461"/>
                  <a:pt x="7176064" y="3926749"/>
                  <a:pt x="7175915" y="3925310"/>
                </a:cubicBezTo>
                <a:cubicBezTo>
                  <a:pt x="7175767" y="3923872"/>
                  <a:pt x="7175519" y="3922681"/>
                  <a:pt x="7175171" y="3921739"/>
                </a:cubicBezTo>
                <a:cubicBezTo>
                  <a:pt x="7174824" y="3920796"/>
                  <a:pt x="7174402" y="3920126"/>
                  <a:pt x="7173906" y="3919729"/>
                </a:cubicBezTo>
                <a:cubicBezTo>
                  <a:pt x="7173410" y="3919332"/>
                  <a:pt x="7172815" y="3919134"/>
                  <a:pt x="7172120" y="3919134"/>
                </a:cubicBezTo>
                <a:cubicBezTo>
                  <a:pt x="7170930" y="3919134"/>
                  <a:pt x="7169268" y="3920002"/>
                  <a:pt x="7167135" y="3921739"/>
                </a:cubicBezTo>
                <a:cubicBezTo>
                  <a:pt x="7165001" y="3923475"/>
                  <a:pt x="7162372" y="3925410"/>
                  <a:pt x="7159247" y="3927543"/>
                </a:cubicBezTo>
                <a:cubicBezTo>
                  <a:pt x="7156121" y="3929676"/>
                  <a:pt x="7152425" y="3931636"/>
                  <a:pt x="7148159" y="3933422"/>
                </a:cubicBezTo>
                <a:cubicBezTo>
                  <a:pt x="7143893" y="3935207"/>
                  <a:pt x="7138932" y="3936100"/>
                  <a:pt x="7133276" y="3936100"/>
                </a:cubicBezTo>
                <a:cubicBezTo>
                  <a:pt x="7127323" y="3936100"/>
                  <a:pt x="7122040" y="3935034"/>
                  <a:pt x="7117426" y="3932901"/>
                </a:cubicBezTo>
                <a:cubicBezTo>
                  <a:pt x="7112812" y="3930767"/>
                  <a:pt x="7108918" y="3927518"/>
                  <a:pt x="7105743" y="3923152"/>
                </a:cubicBezTo>
                <a:cubicBezTo>
                  <a:pt x="7102568" y="3918787"/>
                  <a:pt x="7100162" y="3913355"/>
                  <a:pt x="7098525" y="3906856"/>
                </a:cubicBezTo>
                <a:cubicBezTo>
                  <a:pt x="7096888" y="3900357"/>
                  <a:pt x="7096069" y="3892791"/>
                  <a:pt x="7096069" y="3884159"/>
                </a:cubicBezTo>
                <a:cubicBezTo>
                  <a:pt x="7096069" y="3866895"/>
                  <a:pt x="7099219" y="3853724"/>
                  <a:pt x="7105520" y="3844646"/>
                </a:cubicBezTo>
                <a:cubicBezTo>
                  <a:pt x="7111820" y="3835567"/>
                  <a:pt x="7120874" y="3831028"/>
                  <a:pt x="7132681" y="3831028"/>
                </a:cubicBezTo>
                <a:cubicBezTo>
                  <a:pt x="7138435" y="3831028"/>
                  <a:pt x="7143421" y="3831846"/>
                  <a:pt x="7147638" y="3833483"/>
                </a:cubicBezTo>
                <a:cubicBezTo>
                  <a:pt x="7151855" y="3835121"/>
                  <a:pt x="7155452" y="3836931"/>
                  <a:pt x="7158428" y="3838916"/>
                </a:cubicBezTo>
                <a:cubicBezTo>
                  <a:pt x="7161405" y="3840900"/>
                  <a:pt x="7163860" y="3842711"/>
                  <a:pt x="7165795" y="3844348"/>
                </a:cubicBezTo>
                <a:cubicBezTo>
                  <a:pt x="7167730" y="3845985"/>
                  <a:pt x="7169441" y="3846804"/>
                  <a:pt x="7170930" y="3846804"/>
                </a:cubicBezTo>
                <a:cubicBezTo>
                  <a:pt x="7172219" y="3846804"/>
                  <a:pt x="7173311" y="3846035"/>
                  <a:pt x="7174204" y="3844497"/>
                </a:cubicBezTo>
                <a:cubicBezTo>
                  <a:pt x="7175097" y="3842959"/>
                  <a:pt x="7175543" y="3840255"/>
                  <a:pt x="7175543" y="3836386"/>
                </a:cubicBezTo>
                <a:cubicBezTo>
                  <a:pt x="7175543" y="3834600"/>
                  <a:pt x="7175494" y="3833111"/>
                  <a:pt x="7175394" y="3831921"/>
                </a:cubicBezTo>
                <a:cubicBezTo>
                  <a:pt x="7175295" y="3830730"/>
                  <a:pt x="7175097" y="3829664"/>
                  <a:pt x="7174799" y="3828721"/>
                </a:cubicBezTo>
                <a:cubicBezTo>
                  <a:pt x="7174502" y="3827778"/>
                  <a:pt x="7174129" y="3826960"/>
                  <a:pt x="7173683" y="3826265"/>
                </a:cubicBezTo>
                <a:cubicBezTo>
                  <a:pt x="7173236" y="3825571"/>
                  <a:pt x="7172418" y="3824628"/>
                  <a:pt x="7171227" y="3823438"/>
                </a:cubicBezTo>
                <a:cubicBezTo>
                  <a:pt x="7170037" y="3822247"/>
                  <a:pt x="7168127" y="3820808"/>
                  <a:pt x="7165497" y="3819122"/>
                </a:cubicBezTo>
                <a:cubicBezTo>
                  <a:pt x="7162868" y="3817435"/>
                  <a:pt x="7159867" y="3815947"/>
                  <a:pt x="7156493" y="3814657"/>
                </a:cubicBezTo>
                <a:cubicBezTo>
                  <a:pt x="7153120" y="3813367"/>
                  <a:pt x="7149424" y="3812325"/>
                  <a:pt x="7145406" y="3811531"/>
                </a:cubicBezTo>
                <a:cubicBezTo>
                  <a:pt x="7141387" y="3810738"/>
                  <a:pt x="7137245" y="3810341"/>
                  <a:pt x="7132978" y="3810341"/>
                </a:cubicBezTo>
                <a:close/>
                <a:moveTo>
                  <a:pt x="7406971" y="3810192"/>
                </a:moveTo>
                <a:cubicBezTo>
                  <a:pt x="7398835" y="3810192"/>
                  <a:pt x="7391716" y="3811283"/>
                  <a:pt x="7385614" y="3813466"/>
                </a:cubicBezTo>
                <a:cubicBezTo>
                  <a:pt x="7379512" y="3815649"/>
                  <a:pt x="7374427" y="3818551"/>
                  <a:pt x="7370359" y="3822173"/>
                </a:cubicBezTo>
                <a:cubicBezTo>
                  <a:pt x="7366291" y="3825794"/>
                  <a:pt x="7363240" y="3830011"/>
                  <a:pt x="7361206" y="3834823"/>
                </a:cubicBezTo>
                <a:cubicBezTo>
                  <a:pt x="7359173" y="3839635"/>
                  <a:pt x="7358155" y="3844670"/>
                  <a:pt x="7358155" y="3849929"/>
                </a:cubicBezTo>
                <a:cubicBezTo>
                  <a:pt x="7358155" y="3855882"/>
                  <a:pt x="7359123" y="3860992"/>
                  <a:pt x="7361058" y="3865258"/>
                </a:cubicBezTo>
                <a:cubicBezTo>
                  <a:pt x="7362992" y="3869525"/>
                  <a:pt x="7365547" y="3873196"/>
                  <a:pt x="7368722" y="3876272"/>
                </a:cubicBezTo>
                <a:cubicBezTo>
                  <a:pt x="7371897" y="3879347"/>
                  <a:pt x="7375494" y="3881952"/>
                  <a:pt x="7379512" y="3884085"/>
                </a:cubicBezTo>
                <a:cubicBezTo>
                  <a:pt x="7383531" y="3886218"/>
                  <a:pt x="7387648" y="3888128"/>
                  <a:pt x="7391865" y="3889815"/>
                </a:cubicBezTo>
                <a:cubicBezTo>
                  <a:pt x="7396082" y="3891502"/>
                  <a:pt x="7400175" y="3893114"/>
                  <a:pt x="7404143" y="3894652"/>
                </a:cubicBezTo>
                <a:cubicBezTo>
                  <a:pt x="7408112" y="3896190"/>
                  <a:pt x="7411684" y="3897951"/>
                  <a:pt x="7414859" y="3899935"/>
                </a:cubicBezTo>
                <a:cubicBezTo>
                  <a:pt x="7418034" y="3901920"/>
                  <a:pt x="7420589" y="3904202"/>
                  <a:pt x="7422524" y="3906781"/>
                </a:cubicBezTo>
                <a:cubicBezTo>
                  <a:pt x="7424458" y="3909361"/>
                  <a:pt x="7425426" y="3912536"/>
                  <a:pt x="7425426" y="3916306"/>
                </a:cubicBezTo>
                <a:cubicBezTo>
                  <a:pt x="7425426" y="3919977"/>
                  <a:pt x="7424756" y="3923152"/>
                  <a:pt x="7423417" y="3925831"/>
                </a:cubicBezTo>
                <a:cubicBezTo>
                  <a:pt x="7422077" y="3928510"/>
                  <a:pt x="7420167" y="3930718"/>
                  <a:pt x="7417687" y="3932454"/>
                </a:cubicBezTo>
                <a:cubicBezTo>
                  <a:pt x="7415206" y="3934190"/>
                  <a:pt x="7412279" y="3935505"/>
                  <a:pt x="7408906" y="3936398"/>
                </a:cubicBezTo>
                <a:cubicBezTo>
                  <a:pt x="7405532" y="3937291"/>
                  <a:pt x="7401762" y="3937738"/>
                  <a:pt x="7397595" y="3937738"/>
                </a:cubicBezTo>
                <a:cubicBezTo>
                  <a:pt x="7392039" y="3937738"/>
                  <a:pt x="7387127" y="3937068"/>
                  <a:pt x="7382861" y="3935728"/>
                </a:cubicBezTo>
                <a:cubicBezTo>
                  <a:pt x="7378595" y="3934389"/>
                  <a:pt x="7374899" y="3932925"/>
                  <a:pt x="7371773" y="3931338"/>
                </a:cubicBezTo>
                <a:cubicBezTo>
                  <a:pt x="7368648" y="3929750"/>
                  <a:pt x="7366019" y="3928287"/>
                  <a:pt x="7363885" y="3926948"/>
                </a:cubicBezTo>
                <a:cubicBezTo>
                  <a:pt x="7361752" y="3925608"/>
                  <a:pt x="7360140" y="3924938"/>
                  <a:pt x="7359048" y="3924938"/>
                </a:cubicBezTo>
                <a:cubicBezTo>
                  <a:pt x="7358354" y="3924938"/>
                  <a:pt x="7357734" y="3925112"/>
                  <a:pt x="7357188" y="3925459"/>
                </a:cubicBezTo>
                <a:cubicBezTo>
                  <a:pt x="7356642" y="3925807"/>
                  <a:pt x="7356221" y="3926377"/>
                  <a:pt x="7355923" y="3927171"/>
                </a:cubicBezTo>
                <a:cubicBezTo>
                  <a:pt x="7355625" y="3927965"/>
                  <a:pt x="7355377" y="3929006"/>
                  <a:pt x="7355179" y="3930296"/>
                </a:cubicBezTo>
                <a:cubicBezTo>
                  <a:pt x="7354980" y="3931586"/>
                  <a:pt x="7354881" y="3933174"/>
                  <a:pt x="7354881" y="3935059"/>
                </a:cubicBezTo>
                <a:cubicBezTo>
                  <a:pt x="7354881" y="3938134"/>
                  <a:pt x="7355129" y="3940565"/>
                  <a:pt x="7355625" y="3942351"/>
                </a:cubicBezTo>
                <a:cubicBezTo>
                  <a:pt x="7356122" y="3944137"/>
                  <a:pt x="7356915" y="3945526"/>
                  <a:pt x="7358007" y="3946518"/>
                </a:cubicBezTo>
                <a:cubicBezTo>
                  <a:pt x="7359098" y="3947511"/>
                  <a:pt x="7360834" y="3948627"/>
                  <a:pt x="7363216" y="3949867"/>
                </a:cubicBezTo>
                <a:cubicBezTo>
                  <a:pt x="7365597" y="3951107"/>
                  <a:pt x="7368499" y="3952298"/>
                  <a:pt x="7371922" y="3953439"/>
                </a:cubicBezTo>
                <a:cubicBezTo>
                  <a:pt x="7375345" y="3954580"/>
                  <a:pt x="7379215" y="3955523"/>
                  <a:pt x="7383531" y="3956267"/>
                </a:cubicBezTo>
                <a:cubicBezTo>
                  <a:pt x="7387847" y="3957011"/>
                  <a:pt x="7392386" y="3957383"/>
                  <a:pt x="7397148" y="3957383"/>
                </a:cubicBezTo>
                <a:cubicBezTo>
                  <a:pt x="7404887" y="3957383"/>
                  <a:pt x="7411982" y="3956440"/>
                  <a:pt x="7418431" y="3954555"/>
                </a:cubicBezTo>
                <a:cubicBezTo>
                  <a:pt x="7424880" y="3952670"/>
                  <a:pt x="7430436" y="3949892"/>
                  <a:pt x="7435100" y="3946221"/>
                </a:cubicBezTo>
                <a:cubicBezTo>
                  <a:pt x="7439763" y="3942550"/>
                  <a:pt x="7443360" y="3938035"/>
                  <a:pt x="7445890" y="3932677"/>
                </a:cubicBezTo>
                <a:cubicBezTo>
                  <a:pt x="7448420" y="3927320"/>
                  <a:pt x="7449685" y="3921218"/>
                  <a:pt x="7449685" y="3914372"/>
                </a:cubicBezTo>
                <a:cubicBezTo>
                  <a:pt x="7449685" y="3908617"/>
                  <a:pt x="7448717" y="3903656"/>
                  <a:pt x="7446783" y="3899489"/>
                </a:cubicBezTo>
                <a:cubicBezTo>
                  <a:pt x="7444848" y="3895322"/>
                  <a:pt x="7442293" y="3891750"/>
                  <a:pt x="7439118" y="3888773"/>
                </a:cubicBezTo>
                <a:cubicBezTo>
                  <a:pt x="7435943" y="3885797"/>
                  <a:pt x="7432297" y="3883266"/>
                  <a:pt x="7428179" y="3881183"/>
                </a:cubicBezTo>
                <a:cubicBezTo>
                  <a:pt x="7424062" y="3879099"/>
                  <a:pt x="7419894" y="3877214"/>
                  <a:pt x="7415678" y="3875527"/>
                </a:cubicBezTo>
                <a:cubicBezTo>
                  <a:pt x="7411461" y="3873841"/>
                  <a:pt x="7407318" y="3872204"/>
                  <a:pt x="7403250" y="3870616"/>
                </a:cubicBezTo>
                <a:cubicBezTo>
                  <a:pt x="7399182" y="3869029"/>
                  <a:pt x="7395561" y="3867243"/>
                  <a:pt x="7392386" y="3865258"/>
                </a:cubicBezTo>
                <a:cubicBezTo>
                  <a:pt x="7389211" y="3863274"/>
                  <a:pt x="7386631" y="3860967"/>
                  <a:pt x="7384647" y="3858338"/>
                </a:cubicBezTo>
                <a:cubicBezTo>
                  <a:pt x="7382662" y="3855708"/>
                  <a:pt x="7381670" y="3852459"/>
                  <a:pt x="7381670" y="3848590"/>
                </a:cubicBezTo>
                <a:cubicBezTo>
                  <a:pt x="7381670" y="3845811"/>
                  <a:pt x="7382191" y="3843232"/>
                  <a:pt x="7383233" y="3840850"/>
                </a:cubicBezTo>
                <a:cubicBezTo>
                  <a:pt x="7384275" y="3838469"/>
                  <a:pt x="7385813" y="3836410"/>
                  <a:pt x="7387847" y="3834674"/>
                </a:cubicBezTo>
                <a:cubicBezTo>
                  <a:pt x="7389881" y="3832938"/>
                  <a:pt x="7392485" y="3831598"/>
                  <a:pt x="7395660" y="3830656"/>
                </a:cubicBezTo>
                <a:cubicBezTo>
                  <a:pt x="7398835" y="3829713"/>
                  <a:pt x="7402506" y="3829242"/>
                  <a:pt x="7406673" y="3829242"/>
                </a:cubicBezTo>
                <a:cubicBezTo>
                  <a:pt x="7411337" y="3829242"/>
                  <a:pt x="7415479" y="3829788"/>
                  <a:pt x="7419101" y="3830879"/>
                </a:cubicBezTo>
                <a:cubicBezTo>
                  <a:pt x="7422722" y="3831970"/>
                  <a:pt x="7425872" y="3833136"/>
                  <a:pt x="7428551" y="3834376"/>
                </a:cubicBezTo>
                <a:cubicBezTo>
                  <a:pt x="7431230" y="3835617"/>
                  <a:pt x="7433413" y="3836782"/>
                  <a:pt x="7435100" y="3837874"/>
                </a:cubicBezTo>
                <a:cubicBezTo>
                  <a:pt x="7436786" y="3838965"/>
                  <a:pt x="7438076" y="3839511"/>
                  <a:pt x="7438969" y="3839511"/>
                </a:cubicBezTo>
                <a:cubicBezTo>
                  <a:pt x="7439564" y="3839511"/>
                  <a:pt x="7440110" y="3839337"/>
                  <a:pt x="7440606" y="3838990"/>
                </a:cubicBezTo>
                <a:cubicBezTo>
                  <a:pt x="7441102" y="3838643"/>
                  <a:pt x="7441524" y="3838072"/>
                  <a:pt x="7441871" y="3837279"/>
                </a:cubicBezTo>
                <a:cubicBezTo>
                  <a:pt x="7442219" y="3836485"/>
                  <a:pt x="7442467" y="3835468"/>
                  <a:pt x="7442615" y="3834228"/>
                </a:cubicBezTo>
                <a:cubicBezTo>
                  <a:pt x="7442764" y="3832987"/>
                  <a:pt x="7442839" y="3831524"/>
                  <a:pt x="7442839" y="3829837"/>
                </a:cubicBezTo>
                <a:cubicBezTo>
                  <a:pt x="7442839" y="3828250"/>
                  <a:pt x="7442764" y="3826910"/>
                  <a:pt x="7442615" y="3825819"/>
                </a:cubicBezTo>
                <a:cubicBezTo>
                  <a:pt x="7442467" y="3824727"/>
                  <a:pt x="7442318" y="3823810"/>
                  <a:pt x="7442169" y="3823065"/>
                </a:cubicBezTo>
                <a:cubicBezTo>
                  <a:pt x="7442020" y="3822321"/>
                  <a:pt x="7441772" y="3821652"/>
                  <a:pt x="7441425" y="3821056"/>
                </a:cubicBezTo>
                <a:cubicBezTo>
                  <a:pt x="7441077" y="3820461"/>
                  <a:pt x="7440383" y="3819766"/>
                  <a:pt x="7439341" y="3818973"/>
                </a:cubicBezTo>
                <a:cubicBezTo>
                  <a:pt x="7438299" y="3818179"/>
                  <a:pt x="7436761" y="3817261"/>
                  <a:pt x="7434728" y="3816219"/>
                </a:cubicBezTo>
                <a:cubicBezTo>
                  <a:pt x="7432694" y="3815178"/>
                  <a:pt x="7430238" y="3814210"/>
                  <a:pt x="7427361" y="3813317"/>
                </a:cubicBezTo>
                <a:cubicBezTo>
                  <a:pt x="7424483" y="3812424"/>
                  <a:pt x="7421259" y="3811680"/>
                  <a:pt x="7417687" y="3811085"/>
                </a:cubicBezTo>
                <a:cubicBezTo>
                  <a:pt x="7414115" y="3810490"/>
                  <a:pt x="7410543" y="3810192"/>
                  <a:pt x="7406971" y="3810192"/>
                </a:cubicBezTo>
                <a:close/>
                <a:moveTo>
                  <a:pt x="7268561" y="3810192"/>
                </a:moveTo>
                <a:cubicBezTo>
                  <a:pt x="7258738" y="3810192"/>
                  <a:pt x="7249858" y="3811903"/>
                  <a:pt x="7241921" y="3815326"/>
                </a:cubicBezTo>
                <a:cubicBezTo>
                  <a:pt x="7233983" y="3818749"/>
                  <a:pt x="7227211" y="3823661"/>
                  <a:pt x="7221606" y="3830060"/>
                </a:cubicBezTo>
                <a:cubicBezTo>
                  <a:pt x="7216000" y="3836460"/>
                  <a:pt x="7211709" y="3844249"/>
                  <a:pt x="7208732" y="3853426"/>
                </a:cubicBezTo>
                <a:cubicBezTo>
                  <a:pt x="7205755" y="3862604"/>
                  <a:pt x="7204267" y="3872948"/>
                  <a:pt x="7204267" y="3884457"/>
                </a:cubicBezTo>
                <a:cubicBezTo>
                  <a:pt x="7204267" y="3896562"/>
                  <a:pt x="7205706" y="3907178"/>
                  <a:pt x="7208583" y="3916306"/>
                </a:cubicBezTo>
                <a:cubicBezTo>
                  <a:pt x="7211461" y="3925434"/>
                  <a:pt x="7215727" y="3933025"/>
                  <a:pt x="7221382" y="3939077"/>
                </a:cubicBezTo>
                <a:cubicBezTo>
                  <a:pt x="7227038" y="3945129"/>
                  <a:pt x="7234008" y="3949693"/>
                  <a:pt x="7242293" y="3952769"/>
                </a:cubicBezTo>
                <a:cubicBezTo>
                  <a:pt x="7250577" y="3955845"/>
                  <a:pt x="7260227" y="3957383"/>
                  <a:pt x="7271240" y="3957383"/>
                </a:cubicBezTo>
                <a:cubicBezTo>
                  <a:pt x="7277590" y="3957383"/>
                  <a:pt x="7283568" y="3956912"/>
                  <a:pt x="7289174" y="3955969"/>
                </a:cubicBezTo>
                <a:cubicBezTo>
                  <a:pt x="7294779" y="3955026"/>
                  <a:pt x="7299716" y="3953960"/>
                  <a:pt x="7303982" y="3952769"/>
                </a:cubicBezTo>
                <a:cubicBezTo>
                  <a:pt x="7308248" y="3951579"/>
                  <a:pt x="7311721" y="3950363"/>
                  <a:pt x="7314400" y="3949123"/>
                </a:cubicBezTo>
                <a:cubicBezTo>
                  <a:pt x="7317079" y="3947883"/>
                  <a:pt x="7318691" y="3946990"/>
                  <a:pt x="7319237" y="3946444"/>
                </a:cubicBezTo>
                <a:cubicBezTo>
                  <a:pt x="7319782" y="3945898"/>
                  <a:pt x="7320229" y="3945328"/>
                  <a:pt x="7320576" y="3944732"/>
                </a:cubicBezTo>
                <a:cubicBezTo>
                  <a:pt x="7320924" y="3944137"/>
                  <a:pt x="7321172" y="3943467"/>
                  <a:pt x="7321320" y="3942723"/>
                </a:cubicBezTo>
                <a:cubicBezTo>
                  <a:pt x="7321469" y="3941979"/>
                  <a:pt x="7321593" y="3941136"/>
                  <a:pt x="7321693" y="3940193"/>
                </a:cubicBezTo>
                <a:cubicBezTo>
                  <a:pt x="7321792" y="3939251"/>
                  <a:pt x="7321841" y="3938134"/>
                  <a:pt x="7321841" y="3936845"/>
                </a:cubicBezTo>
                <a:cubicBezTo>
                  <a:pt x="7321841" y="3935059"/>
                  <a:pt x="7321767" y="3933546"/>
                  <a:pt x="7321617" y="3932305"/>
                </a:cubicBezTo>
                <a:cubicBezTo>
                  <a:pt x="7321467" y="3931065"/>
                  <a:pt x="7321243" y="3930098"/>
                  <a:pt x="7320944" y="3929403"/>
                </a:cubicBezTo>
                <a:cubicBezTo>
                  <a:pt x="7320645" y="3928709"/>
                  <a:pt x="7320221" y="3928188"/>
                  <a:pt x="7319673" y="3927840"/>
                </a:cubicBezTo>
                <a:cubicBezTo>
                  <a:pt x="7319125" y="3927493"/>
                  <a:pt x="7318502" y="3927320"/>
                  <a:pt x="7317804" y="3927320"/>
                </a:cubicBezTo>
                <a:cubicBezTo>
                  <a:pt x="7316608" y="3927320"/>
                  <a:pt x="7314837" y="3927840"/>
                  <a:pt x="7312494" y="3928882"/>
                </a:cubicBezTo>
                <a:cubicBezTo>
                  <a:pt x="7310151" y="3929924"/>
                  <a:pt x="7307160" y="3931090"/>
                  <a:pt x="7303520" y="3932380"/>
                </a:cubicBezTo>
                <a:cubicBezTo>
                  <a:pt x="7299881" y="3933670"/>
                  <a:pt x="7295569" y="3934835"/>
                  <a:pt x="7290584" y="3935877"/>
                </a:cubicBezTo>
                <a:cubicBezTo>
                  <a:pt x="7285599" y="3936919"/>
                  <a:pt x="7279916" y="3937440"/>
                  <a:pt x="7273535" y="3937440"/>
                </a:cubicBezTo>
                <a:cubicBezTo>
                  <a:pt x="7265460" y="3937440"/>
                  <a:pt x="7258630" y="3936299"/>
                  <a:pt x="7253047" y="3934017"/>
                </a:cubicBezTo>
                <a:cubicBezTo>
                  <a:pt x="7247463" y="3931735"/>
                  <a:pt x="7242927" y="3928461"/>
                  <a:pt x="7239437" y="3924194"/>
                </a:cubicBezTo>
                <a:cubicBezTo>
                  <a:pt x="7235947" y="3919928"/>
                  <a:pt x="7233455" y="3914818"/>
                  <a:pt x="7231960" y="3908865"/>
                </a:cubicBezTo>
                <a:cubicBezTo>
                  <a:pt x="7230464" y="3902912"/>
                  <a:pt x="7229717" y="3896215"/>
                  <a:pt x="7229717" y="3888773"/>
                </a:cubicBezTo>
                <a:lnTo>
                  <a:pt x="7317928" y="3888773"/>
                </a:lnTo>
                <a:cubicBezTo>
                  <a:pt x="7320421" y="3888773"/>
                  <a:pt x="7322639" y="3887955"/>
                  <a:pt x="7324582" y="3886317"/>
                </a:cubicBezTo>
                <a:cubicBezTo>
                  <a:pt x="7326525" y="3884680"/>
                  <a:pt x="7327497" y="3881927"/>
                  <a:pt x="7327497" y="3878057"/>
                </a:cubicBezTo>
                <a:lnTo>
                  <a:pt x="7327497" y="3873593"/>
                </a:lnTo>
                <a:cubicBezTo>
                  <a:pt x="7327497" y="3864861"/>
                  <a:pt x="7326381" y="3856651"/>
                  <a:pt x="7324148" y="3848962"/>
                </a:cubicBezTo>
                <a:cubicBezTo>
                  <a:pt x="7321916" y="3841272"/>
                  <a:pt x="7318418" y="3834575"/>
                  <a:pt x="7313656" y="3828870"/>
                </a:cubicBezTo>
                <a:cubicBezTo>
                  <a:pt x="7308893" y="3823165"/>
                  <a:pt x="7302816" y="3818625"/>
                  <a:pt x="7295424" y="3815252"/>
                </a:cubicBezTo>
                <a:cubicBezTo>
                  <a:pt x="7288033" y="3811879"/>
                  <a:pt x="7279078" y="3810192"/>
                  <a:pt x="7268561" y="3810192"/>
                </a:cubicBezTo>
                <a:close/>
                <a:moveTo>
                  <a:pt x="6985341" y="3810192"/>
                </a:moveTo>
                <a:cubicBezTo>
                  <a:pt x="6977701" y="3810192"/>
                  <a:pt x="6970136" y="3812151"/>
                  <a:pt x="6962645" y="3816071"/>
                </a:cubicBezTo>
                <a:cubicBezTo>
                  <a:pt x="6955154" y="3819990"/>
                  <a:pt x="6947638" y="3826166"/>
                  <a:pt x="6940097" y="3834600"/>
                </a:cubicBezTo>
                <a:lnTo>
                  <a:pt x="6940097" y="3816889"/>
                </a:lnTo>
                <a:cubicBezTo>
                  <a:pt x="6940097" y="3816095"/>
                  <a:pt x="6939924" y="3815426"/>
                  <a:pt x="6939576" y="3814880"/>
                </a:cubicBezTo>
                <a:cubicBezTo>
                  <a:pt x="6939229" y="3814334"/>
                  <a:pt x="6938659" y="3813838"/>
                  <a:pt x="6937865" y="3813392"/>
                </a:cubicBezTo>
                <a:cubicBezTo>
                  <a:pt x="6937071" y="3812945"/>
                  <a:pt x="6935955" y="3812648"/>
                  <a:pt x="6934516" y="3812499"/>
                </a:cubicBezTo>
                <a:cubicBezTo>
                  <a:pt x="6933078" y="3812350"/>
                  <a:pt x="6931267" y="3812275"/>
                  <a:pt x="6929084" y="3812275"/>
                </a:cubicBezTo>
                <a:cubicBezTo>
                  <a:pt x="6926802" y="3812275"/>
                  <a:pt x="6924966" y="3812350"/>
                  <a:pt x="6923577" y="3812499"/>
                </a:cubicBezTo>
                <a:cubicBezTo>
                  <a:pt x="6922188" y="3812648"/>
                  <a:pt x="6921047" y="3812945"/>
                  <a:pt x="6920154" y="3813392"/>
                </a:cubicBezTo>
                <a:cubicBezTo>
                  <a:pt x="6919261" y="3813838"/>
                  <a:pt x="6918666" y="3814334"/>
                  <a:pt x="6918368" y="3814880"/>
                </a:cubicBezTo>
                <a:cubicBezTo>
                  <a:pt x="6918071" y="3815426"/>
                  <a:pt x="6917922" y="3816095"/>
                  <a:pt x="6917922" y="3816889"/>
                </a:cubicBezTo>
                <a:lnTo>
                  <a:pt x="6917922" y="3950834"/>
                </a:lnTo>
                <a:cubicBezTo>
                  <a:pt x="6917922" y="3951628"/>
                  <a:pt x="6918095" y="3952298"/>
                  <a:pt x="6918443" y="3952844"/>
                </a:cubicBezTo>
                <a:cubicBezTo>
                  <a:pt x="6918790" y="3953389"/>
                  <a:pt x="6919435" y="3953861"/>
                  <a:pt x="6920378" y="3954257"/>
                </a:cubicBezTo>
                <a:cubicBezTo>
                  <a:pt x="6921320" y="3954654"/>
                  <a:pt x="6922585" y="3954952"/>
                  <a:pt x="6924173" y="3955150"/>
                </a:cubicBezTo>
                <a:cubicBezTo>
                  <a:pt x="6925760" y="3955349"/>
                  <a:pt x="6927744" y="3955448"/>
                  <a:pt x="6930126" y="3955448"/>
                </a:cubicBezTo>
                <a:cubicBezTo>
                  <a:pt x="6932606" y="3955448"/>
                  <a:pt x="6934640" y="3955349"/>
                  <a:pt x="6936228" y="3955150"/>
                </a:cubicBezTo>
                <a:cubicBezTo>
                  <a:pt x="6937815" y="3954952"/>
                  <a:pt x="6939055" y="3954654"/>
                  <a:pt x="6939948" y="3954257"/>
                </a:cubicBezTo>
                <a:cubicBezTo>
                  <a:pt x="6940841" y="3953861"/>
                  <a:pt x="6941486" y="3953389"/>
                  <a:pt x="6941883" y="3952844"/>
                </a:cubicBezTo>
                <a:cubicBezTo>
                  <a:pt x="6942280" y="3952298"/>
                  <a:pt x="6942478" y="3951628"/>
                  <a:pt x="6942478" y="3950834"/>
                </a:cubicBezTo>
                <a:lnTo>
                  <a:pt x="6942478" y="3857222"/>
                </a:lnTo>
                <a:cubicBezTo>
                  <a:pt x="6949225" y="3848788"/>
                  <a:pt x="6955674" y="3842388"/>
                  <a:pt x="6961826" y="3838023"/>
                </a:cubicBezTo>
                <a:cubicBezTo>
                  <a:pt x="6967978" y="3833657"/>
                  <a:pt x="6974129" y="3831474"/>
                  <a:pt x="6980281" y="3831474"/>
                </a:cubicBezTo>
                <a:cubicBezTo>
                  <a:pt x="6985043" y="3831474"/>
                  <a:pt x="6989235" y="3832367"/>
                  <a:pt x="6992857" y="3834153"/>
                </a:cubicBezTo>
                <a:cubicBezTo>
                  <a:pt x="6996478" y="3835939"/>
                  <a:pt x="6999430" y="3838519"/>
                  <a:pt x="7001712" y="3841892"/>
                </a:cubicBezTo>
                <a:cubicBezTo>
                  <a:pt x="7003994" y="3845266"/>
                  <a:pt x="7005730" y="3849284"/>
                  <a:pt x="7006921" y="3853947"/>
                </a:cubicBezTo>
                <a:cubicBezTo>
                  <a:pt x="7008112" y="3858611"/>
                  <a:pt x="7008707" y="3864762"/>
                  <a:pt x="7008707" y="3872402"/>
                </a:cubicBezTo>
                <a:lnTo>
                  <a:pt x="7008707" y="3950834"/>
                </a:lnTo>
                <a:cubicBezTo>
                  <a:pt x="7008707" y="3951628"/>
                  <a:pt x="7008906" y="3952298"/>
                  <a:pt x="7009302" y="3952844"/>
                </a:cubicBezTo>
                <a:cubicBezTo>
                  <a:pt x="7009699" y="3953389"/>
                  <a:pt x="7010344" y="3953861"/>
                  <a:pt x="7011237" y="3954257"/>
                </a:cubicBezTo>
                <a:cubicBezTo>
                  <a:pt x="7012130" y="3954654"/>
                  <a:pt x="7013370" y="3954952"/>
                  <a:pt x="7014958" y="3955150"/>
                </a:cubicBezTo>
                <a:cubicBezTo>
                  <a:pt x="7016545" y="3955349"/>
                  <a:pt x="7018579" y="3955448"/>
                  <a:pt x="7021060" y="3955448"/>
                </a:cubicBezTo>
                <a:cubicBezTo>
                  <a:pt x="7023441" y="3955448"/>
                  <a:pt x="7025425" y="3955349"/>
                  <a:pt x="7027013" y="3955150"/>
                </a:cubicBezTo>
                <a:cubicBezTo>
                  <a:pt x="7028600" y="3954952"/>
                  <a:pt x="7029841" y="3954654"/>
                  <a:pt x="7030734" y="3954257"/>
                </a:cubicBezTo>
                <a:cubicBezTo>
                  <a:pt x="7031627" y="3953861"/>
                  <a:pt x="7032272" y="3953389"/>
                  <a:pt x="7032668" y="3952844"/>
                </a:cubicBezTo>
                <a:cubicBezTo>
                  <a:pt x="7033065" y="3952298"/>
                  <a:pt x="7033264" y="3951628"/>
                  <a:pt x="7033264" y="3950834"/>
                </a:cubicBezTo>
                <a:lnTo>
                  <a:pt x="7033264" y="3869128"/>
                </a:lnTo>
                <a:cubicBezTo>
                  <a:pt x="7033264" y="3859603"/>
                  <a:pt x="7032445" y="3851442"/>
                  <a:pt x="7030808" y="3844646"/>
                </a:cubicBezTo>
                <a:cubicBezTo>
                  <a:pt x="7029171" y="3837849"/>
                  <a:pt x="7026467" y="3831921"/>
                  <a:pt x="7022697" y="3826861"/>
                </a:cubicBezTo>
                <a:cubicBezTo>
                  <a:pt x="7018926" y="3821800"/>
                  <a:pt x="7013990" y="3817757"/>
                  <a:pt x="7007888" y="3814731"/>
                </a:cubicBezTo>
                <a:cubicBezTo>
                  <a:pt x="7001786" y="3811705"/>
                  <a:pt x="6994271" y="3810192"/>
                  <a:pt x="6985341" y="3810192"/>
                </a:cubicBezTo>
                <a:close/>
                <a:moveTo>
                  <a:pt x="6820886" y="3810192"/>
                </a:moveTo>
                <a:cubicBezTo>
                  <a:pt x="6811063" y="3810192"/>
                  <a:pt x="6802183" y="3811903"/>
                  <a:pt x="6794246" y="3815326"/>
                </a:cubicBezTo>
                <a:cubicBezTo>
                  <a:pt x="6786308" y="3818749"/>
                  <a:pt x="6779536" y="3823661"/>
                  <a:pt x="6773931" y="3830060"/>
                </a:cubicBezTo>
                <a:cubicBezTo>
                  <a:pt x="6768325" y="3836460"/>
                  <a:pt x="6764034" y="3844249"/>
                  <a:pt x="6761057" y="3853426"/>
                </a:cubicBezTo>
                <a:cubicBezTo>
                  <a:pt x="6758080" y="3862604"/>
                  <a:pt x="6756592" y="3872948"/>
                  <a:pt x="6756592" y="3884457"/>
                </a:cubicBezTo>
                <a:cubicBezTo>
                  <a:pt x="6756592" y="3896562"/>
                  <a:pt x="6758031" y="3907178"/>
                  <a:pt x="6760908" y="3916306"/>
                </a:cubicBezTo>
                <a:cubicBezTo>
                  <a:pt x="6763785" y="3925434"/>
                  <a:pt x="6768052" y="3933025"/>
                  <a:pt x="6773707" y="3939077"/>
                </a:cubicBezTo>
                <a:cubicBezTo>
                  <a:pt x="6779363" y="3945129"/>
                  <a:pt x="6786333" y="3949693"/>
                  <a:pt x="6794618" y="3952769"/>
                </a:cubicBezTo>
                <a:cubicBezTo>
                  <a:pt x="6802902" y="3955845"/>
                  <a:pt x="6812552" y="3957383"/>
                  <a:pt x="6823565" y="3957383"/>
                </a:cubicBezTo>
                <a:cubicBezTo>
                  <a:pt x="6829915" y="3957383"/>
                  <a:pt x="6835893" y="3956912"/>
                  <a:pt x="6841499" y="3955969"/>
                </a:cubicBezTo>
                <a:cubicBezTo>
                  <a:pt x="6847104" y="3955026"/>
                  <a:pt x="6852040" y="3953960"/>
                  <a:pt x="6856307" y="3952769"/>
                </a:cubicBezTo>
                <a:cubicBezTo>
                  <a:pt x="6860573" y="3951579"/>
                  <a:pt x="6864046" y="3950363"/>
                  <a:pt x="6866725" y="3949123"/>
                </a:cubicBezTo>
                <a:cubicBezTo>
                  <a:pt x="6869404" y="3947883"/>
                  <a:pt x="6871016" y="3946990"/>
                  <a:pt x="6871562" y="3946444"/>
                </a:cubicBezTo>
                <a:cubicBezTo>
                  <a:pt x="6872107" y="3945898"/>
                  <a:pt x="6872554" y="3945328"/>
                  <a:pt x="6872901" y="3944732"/>
                </a:cubicBezTo>
                <a:cubicBezTo>
                  <a:pt x="6873248" y="3944137"/>
                  <a:pt x="6873497" y="3943467"/>
                  <a:pt x="6873645" y="3942723"/>
                </a:cubicBezTo>
                <a:cubicBezTo>
                  <a:pt x="6873794" y="3941979"/>
                  <a:pt x="6873918" y="3941136"/>
                  <a:pt x="6874018" y="3940193"/>
                </a:cubicBezTo>
                <a:cubicBezTo>
                  <a:pt x="6874117" y="3939251"/>
                  <a:pt x="6874166" y="3938134"/>
                  <a:pt x="6874166" y="3936845"/>
                </a:cubicBezTo>
                <a:cubicBezTo>
                  <a:pt x="6874166" y="3935059"/>
                  <a:pt x="6874091" y="3933546"/>
                  <a:pt x="6873942" y="3932305"/>
                </a:cubicBezTo>
                <a:cubicBezTo>
                  <a:pt x="6873792" y="3931065"/>
                  <a:pt x="6873568" y="3930098"/>
                  <a:pt x="6873269" y="3929403"/>
                </a:cubicBezTo>
                <a:cubicBezTo>
                  <a:pt x="6872969" y="3928709"/>
                  <a:pt x="6872546" y="3928188"/>
                  <a:pt x="6871998" y="3927840"/>
                </a:cubicBezTo>
                <a:cubicBezTo>
                  <a:pt x="6871450" y="3927493"/>
                  <a:pt x="6870827" y="3927320"/>
                  <a:pt x="6870129" y="3927320"/>
                </a:cubicBezTo>
                <a:cubicBezTo>
                  <a:pt x="6868932" y="3927320"/>
                  <a:pt x="6867162" y="3927840"/>
                  <a:pt x="6864819" y="3928882"/>
                </a:cubicBezTo>
                <a:cubicBezTo>
                  <a:pt x="6862476" y="3929924"/>
                  <a:pt x="6859485" y="3931090"/>
                  <a:pt x="6855845" y="3932380"/>
                </a:cubicBezTo>
                <a:cubicBezTo>
                  <a:pt x="6852206" y="3933670"/>
                  <a:pt x="6847894" y="3934835"/>
                  <a:pt x="6842909" y="3935877"/>
                </a:cubicBezTo>
                <a:cubicBezTo>
                  <a:pt x="6837924" y="3936919"/>
                  <a:pt x="6832241" y="3937440"/>
                  <a:pt x="6825860" y="3937440"/>
                </a:cubicBezTo>
                <a:cubicBezTo>
                  <a:pt x="6817784" y="3937440"/>
                  <a:pt x="6810955" y="3936299"/>
                  <a:pt x="6805372" y="3934017"/>
                </a:cubicBezTo>
                <a:cubicBezTo>
                  <a:pt x="6799788" y="3931735"/>
                  <a:pt x="6795252" y="3928461"/>
                  <a:pt x="6791762" y="3924194"/>
                </a:cubicBezTo>
                <a:cubicBezTo>
                  <a:pt x="6788272" y="3919928"/>
                  <a:pt x="6785780" y="3914818"/>
                  <a:pt x="6784285" y="3908865"/>
                </a:cubicBezTo>
                <a:cubicBezTo>
                  <a:pt x="6782789" y="3902912"/>
                  <a:pt x="6782042" y="3896215"/>
                  <a:pt x="6782042" y="3888773"/>
                </a:cubicBezTo>
                <a:lnTo>
                  <a:pt x="6870253" y="3888773"/>
                </a:lnTo>
                <a:cubicBezTo>
                  <a:pt x="6872746" y="3888773"/>
                  <a:pt x="6874963" y="3887955"/>
                  <a:pt x="6876907" y="3886317"/>
                </a:cubicBezTo>
                <a:cubicBezTo>
                  <a:pt x="6878850" y="3884680"/>
                  <a:pt x="6879822" y="3881927"/>
                  <a:pt x="6879822" y="3878057"/>
                </a:cubicBezTo>
                <a:lnTo>
                  <a:pt x="6879822" y="3873593"/>
                </a:lnTo>
                <a:cubicBezTo>
                  <a:pt x="6879822" y="3864861"/>
                  <a:pt x="6878706" y="3856651"/>
                  <a:pt x="6876473" y="3848962"/>
                </a:cubicBezTo>
                <a:cubicBezTo>
                  <a:pt x="6874241" y="3841272"/>
                  <a:pt x="6870743" y="3834575"/>
                  <a:pt x="6865981" y="3828870"/>
                </a:cubicBezTo>
                <a:cubicBezTo>
                  <a:pt x="6861218" y="3823165"/>
                  <a:pt x="6855141" y="3818625"/>
                  <a:pt x="6847749" y="3815252"/>
                </a:cubicBezTo>
                <a:cubicBezTo>
                  <a:pt x="6840357" y="3811879"/>
                  <a:pt x="6831403" y="3810192"/>
                  <a:pt x="6820886" y="3810192"/>
                </a:cubicBezTo>
                <a:close/>
                <a:moveTo>
                  <a:pt x="6652859" y="3810192"/>
                </a:moveTo>
                <a:cubicBezTo>
                  <a:pt x="6649982" y="3810192"/>
                  <a:pt x="6647129" y="3810564"/>
                  <a:pt x="6644301" y="3811308"/>
                </a:cubicBezTo>
                <a:cubicBezTo>
                  <a:pt x="6641474" y="3812052"/>
                  <a:pt x="6638621" y="3813392"/>
                  <a:pt x="6635744" y="3815326"/>
                </a:cubicBezTo>
                <a:cubicBezTo>
                  <a:pt x="6632866" y="3817261"/>
                  <a:pt x="6629815" y="3819915"/>
                  <a:pt x="6626591" y="3823289"/>
                </a:cubicBezTo>
                <a:cubicBezTo>
                  <a:pt x="6623366" y="3826662"/>
                  <a:pt x="6619918" y="3831028"/>
                  <a:pt x="6616247" y="3836386"/>
                </a:cubicBezTo>
                <a:lnTo>
                  <a:pt x="6616247" y="3816889"/>
                </a:lnTo>
                <a:cubicBezTo>
                  <a:pt x="6616247" y="3816095"/>
                  <a:pt x="6616073" y="3815426"/>
                  <a:pt x="6615726" y="3814880"/>
                </a:cubicBezTo>
                <a:cubicBezTo>
                  <a:pt x="6615379" y="3814334"/>
                  <a:pt x="6614808" y="3813838"/>
                  <a:pt x="6614015" y="3813392"/>
                </a:cubicBezTo>
                <a:cubicBezTo>
                  <a:pt x="6613221" y="3812945"/>
                  <a:pt x="6612105" y="3812648"/>
                  <a:pt x="6610666" y="3812499"/>
                </a:cubicBezTo>
                <a:cubicBezTo>
                  <a:pt x="6609227" y="3812350"/>
                  <a:pt x="6607417" y="3812275"/>
                  <a:pt x="6605234" y="3812275"/>
                </a:cubicBezTo>
                <a:cubicBezTo>
                  <a:pt x="6602952" y="3812275"/>
                  <a:pt x="6601116" y="3812350"/>
                  <a:pt x="6599727" y="3812499"/>
                </a:cubicBezTo>
                <a:cubicBezTo>
                  <a:pt x="6598338" y="3812648"/>
                  <a:pt x="6597197" y="3812945"/>
                  <a:pt x="6596304" y="3813392"/>
                </a:cubicBezTo>
                <a:cubicBezTo>
                  <a:pt x="6595411" y="3813838"/>
                  <a:pt x="6594816" y="3814334"/>
                  <a:pt x="6594518" y="3814880"/>
                </a:cubicBezTo>
                <a:cubicBezTo>
                  <a:pt x="6594221" y="3815426"/>
                  <a:pt x="6594072" y="3816095"/>
                  <a:pt x="6594072" y="3816889"/>
                </a:cubicBezTo>
                <a:lnTo>
                  <a:pt x="6594072" y="3950834"/>
                </a:lnTo>
                <a:cubicBezTo>
                  <a:pt x="6594072" y="3951628"/>
                  <a:pt x="6594245" y="3952298"/>
                  <a:pt x="6594593" y="3952844"/>
                </a:cubicBezTo>
                <a:cubicBezTo>
                  <a:pt x="6594940" y="3953389"/>
                  <a:pt x="6595585" y="3953861"/>
                  <a:pt x="6596528" y="3954257"/>
                </a:cubicBezTo>
                <a:cubicBezTo>
                  <a:pt x="6597470" y="3954654"/>
                  <a:pt x="6598735" y="3954952"/>
                  <a:pt x="6600323" y="3955150"/>
                </a:cubicBezTo>
                <a:cubicBezTo>
                  <a:pt x="6601910" y="3955349"/>
                  <a:pt x="6603894" y="3955448"/>
                  <a:pt x="6606276" y="3955448"/>
                </a:cubicBezTo>
                <a:cubicBezTo>
                  <a:pt x="6608756" y="3955448"/>
                  <a:pt x="6610790" y="3955349"/>
                  <a:pt x="6612378" y="3955150"/>
                </a:cubicBezTo>
                <a:cubicBezTo>
                  <a:pt x="6613965" y="3954952"/>
                  <a:pt x="6615205" y="3954654"/>
                  <a:pt x="6616098" y="3954257"/>
                </a:cubicBezTo>
                <a:cubicBezTo>
                  <a:pt x="6616991" y="3953861"/>
                  <a:pt x="6617636" y="3953389"/>
                  <a:pt x="6618033" y="3952844"/>
                </a:cubicBezTo>
                <a:cubicBezTo>
                  <a:pt x="6618430" y="3952298"/>
                  <a:pt x="6618628" y="3951628"/>
                  <a:pt x="6618628" y="3950834"/>
                </a:cubicBezTo>
                <a:lnTo>
                  <a:pt x="6618628" y="3862728"/>
                </a:lnTo>
                <a:cubicBezTo>
                  <a:pt x="6622101" y="3857271"/>
                  <a:pt x="6625276" y="3852657"/>
                  <a:pt x="6628153" y="3848887"/>
                </a:cubicBezTo>
                <a:cubicBezTo>
                  <a:pt x="6631031" y="3845117"/>
                  <a:pt x="6633784" y="3842091"/>
                  <a:pt x="6636413" y="3839809"/>
                </a:cubicBezTo>
                <a:cubicBezTo>
                  <a:pt x="6639043" y="3837527"/>
                  <a:pt x="6641548" y="3835890"/>
                  <a:pt x="6643929" y="3834897"/>
                </a:cubicBezTo>
                <a:cubicBezTo>
                  <a:pt x="6646311" y="3833905"/>
                  <a:pt x="6648741" y="3833409"/>
                  <a:pt x="6651222" y="3833409"/>
                </a:cubicBezTo>
                <a:cubicBezTo>
                  <a:pt x="6653305" y="3833409"/>
                  <a:pt x="6655240" y="3833607"/>
                  <a:pt x="6657026" y="3834004"/>
                </a:cubicBezTo>
                <a:cubicBezTo>
                  <a:pt x="6658812" y="3834401"/>
                  <a:pt x="6660424" y="3834823"/>
                  <a:pt x="6661863" y="3835269"/>
                </a:cubicBezTo>
                <a:cubicBezTo>
                  <a:pt x="6663302" y="3835716"/>
                  <a:pt x="6664591" y="3836162"/>
                  <a:pt x="6665733" y="3836609"/>
                </a:cubicBezTo>
                <a:cubicBezTo>
                  <a:pt x="6666874" y="3837055"/>
                  <a:pt x="6667841" y="3837279"/>
                  <a:pt x="6668635" y="3837279"/>
                </a:cubicBezTo>
                <a:cubicBezTo>
                  <a:pt x="6669428" y="3837279"/>
                  <a:pt x="6670049" y="3837055"/>
                  <a:pt x="6670495" y="3836609"/>
                </a:cubicBezTo>
                <a:cubicBezTo>
                  <a:pt x="6670942" y="3836162"/>
                  <a:pt x="6671314" y="3835517"/>
                  <a:pt x="6671611" y="3834674"/>
                </a:cubicBezTo>
                <a:cubicBezTo>
                  <a:pt x="6671909" y="3833831"/>
                  <a:pt x="6672107" y="3832665"/>
                  <a:pt x="6672207" y="3831177"/>
                </a:cubicBezTo>
                <a:cubicBezTo>
                  <a:pt x="6672306" y="3829688"/>
                  <a:pt x="6672355" y="3827853"/>
                  <a:pt x="6672355" y="3825670"/>
                </a:cubicBezTo>
                <a:cubicBezTo>
                  <a:pt x="6672355" y="3823388"/>
                  <a:pt x="6672330" y="3821577"/>
                  <a:pt x="6672281" y="3820238"/>
                </a:cubicBezTo>
                <a:cubicBezTo>
                  <a:pt x="6672231" y="3818898"/>
                  <a:pt x="6672132" y="3817881"/>
                  <a:pt x="6671983" y="3817187"/>
                </a:cubicBezTo>
                <a:cubicBezTo>
                  <a:pt x="6671835" y="3816492"/>
                  <a:pt x="6671661" y="3815922"/>
                  <a:pt x="6671462" y="3815475"/>
                </a:cubicBezTo>
                <a:cubicBezTo>
                  <a:pt x="6671264" y="3815029"/>
                  <a:pt x="6670867" y="3814557"/>
                  <a:pt x="6670272" y="3814061"/>
                </a:cubicBezTo>
                <a:cubicBezTo>
                  <a:pt x="6669677" y="3813565"/>
                  <a:pt x="6668659" y="3813069"/>
                  <a:pt x="6667221" y="3812573"/>
                </a:cubicBezTo>
                <a:cubicBezTo>
                  <a:pt x="6665782" y="3812077"/>
                  <a:pt x="6664170" y="3811631"/>
                  <a:pt x="6662384" y="3811234"/>
                </a:cubicBezTo>
                <a:cubicBezTo>
                  <a:pt x="6660598" y="3810837"/>
                  <a:pt x="6658886" y="3810564"/>
                  <a:pt x="6657249" y="3810415"/>
                </a:cubicBezTo>
                <a:cubicBezTo>
                  <a:pt x="6655612" y="3810266"/>
                  <a:pt x="6654149" y="3810192"/>
                  <a:pt x="6652859" y="3810192"/>
                </a:cubicBezTo>
                <a:close/>
                <a:moveTo>
                  <a:pt x="6497036" y="3810192"/>
                </a:moveTo>
                <a:cubicBezTo>
                  <a:pt x="6487213" y="3810192"/>
                  <a:pt x="6478333" y="3811903"/>
                  <a:pt x="6470396" y="3815326"/>
                </a:cubicBezTo>
                <a:cubicBezTo>
                  <a:pt x="6462458" y="3818749"/>
                  <a:pt x="6455687" y="3823661"/>
                  <a:pt x="6450081" y="3830060"/>
                </a:cubicBezTo>
                <a:cubicBezTo>
                  <a:pt x="6444475" y="3836460"/>
                  <a:pt x="6440184" y="3844249"/>
                  <a:pt x="6437207" y="3853426"/>
                </a:cubicBezTo>
                <a:cubicBezTo>
                  <a:pt x="6434230" y="3862604"/>
                  <a:pt x="6432742" y="3872948"/>
                  <a:pt x="6432742" y="3884457"/>
                </a:cubicBezTo>
                <a:cubicBezTo>
                  <a:pt x="6432742" y="3896562"/>
                  <a:pt x="6434181" y="3907178"/>
                  <a:pt x="6437058" y="3916306"/>
                </a:cubicBezTo>
                <a:cubicBezTo>
                  <a:pt x="6439935" y="3925434"/>
                  <a:pt x="6444202" y="3933025"/>
                  <a:pt x="6449857" y="3939077"/>
                </a:cubicBezTo>
                <a:cubicBezTo>
                  <a:pt x="6455513" y="3945129"/>
                  <a:pt x="6462483" y="3949693"/>
                  <a:pt x="6470768" y="3952769"/>
                </a:cubicBezTo>
                <a:cubicBezTo>
                  <a:pt x="6479053" y="3955845"/>
                  <a:pt x="6488702" y="3957383"/>
                  <a:pt x="6499715" y="3957383"/>
                </a:cubicBezTo>
                <a:cubicBezTo>
                  <a:pt x="6506065" y="3957383"/>
                  <a:pt x="6512043" y="3956912"/>
                  <a:pt x="6517649" y="3955969"/>
                </a:cubicBezTo>
                <a:cubicBezTo>
                  <a:pt x="6523254" y="3955026"/>
                  <a:pt x="6528190" y="3953960"/>
                  <a:pt x="6532457" y="3952769"/>
                </a:cubicBezTo>
                <a:cubicBezTo>
                  <a:pt x="6536723" y="3951579"/>
                  <a:pt x="6540196" y="3950363"/>
                  <a:pt x="6542875" y="3949123"/>
                </a:cubicBezTo>
                <a:cubicBezTo>
                  <a:pt x="6545554" y="3947883"/>
                  <a:pt x="6547166" y="3946990"/>
                  <a:pt x="6547712" y="3946444"/>
                </a:cubicBezTo>
                <a:cubicBezTo>
                  <a:pt x="6548257" y="3945898"/>
                  <a:pt x="6548704" y="3945328"/>
                  <a:pt x="6549051" y="3944732"/>
                </a:cubicBezTo>
                <a:cubicBezTo>
                  <a:pt x="6549398" y="3944137"/>
                  <a:pt x="6549647" y="3943467"/>
                  <a:pt x="6549795" y="3942723"/>
                </a:cubicBezTo>
                <a:cubicBezTo>
                  <a:pt x="6549944" y="3941979"/>
                  <a:pt x="6550068" y="3941136"/>
                  <a:pt x="6550168" y="3940193"/>
                </a:cubicBezTo>
                <a:cubicBezTo>
                  <a:pt x="6550267" y="3939251"/>
                  <a:pt x="6550316" y="3938134"/>
                  <a:pt x="6550316" y="3936845"/>
                </a:cubicBezTo>
                <a:cubicBezTo>
                  <a:pt x="6550316" y="3935059"/>
                  <a:pt x="6550241" y="3933546"/>
                  <a:pt x="6550092" y="3932305"/>
                </a:cubicBezTo>
                <a:cubicBezTo>
                  <a:pt x="6549942" y="3931065"/>
                  <a:pt x="6549718" y="3930098"/>
                  <a:pt x="6549419" y="3929403"/>
                </a:cubicBezTo>
                <a:cubicBezTo>
                  <a:pt x="6549119" y="3928709"/>
                  <a:pt x="6548696" y="3928188"/>
                  <a:pt x="6548148" y="3927840"/>
                </a:cubicBezTo>
                <a:cubicBezTo>
                  <a:pt x="6547600" y="3927493"/>
                  <a:pt x="6546977" y="3927320"/>
                  <a:pt x="6546279" y="3927320"/>
                </a:cubicBezTo>
                <a:cubicBezTo>
                  <a:pt x="6545082" y="3927320"/>
                  <a:pt x="6543312" y="3927840"/>
                  <a:pt x="6540969" y="3928882"/>
                </a:cubicBezTo>
                <a:cubicBezTo>
                  <a:pt x="6538626" y="3929924"/>
                  <a:pt x="6535635" y="3931090"/>
                  <a:pt x="6531995" y="3932380"/>
                </a:cubicBezTo>
                <a:cubicBezTo>
                  <a:pt x="6528356" y="3933670"/>
                  <a:pt x="6524044" y="3934835"/>
                  <a:pt x="6519059" y="3935877"/>
                </a:cubicBezTo>
                <a:cubicBezTo>
                  <a:pt x="6514074" y="3936919"/>
                  <a:pt x="6508391" y="3937440"/>
                  <a:pt x="6502010" y="3937440"/>
                </a:cubicBezTo>
                <a:cubicBezTo>
                  <a:pt x="6493934" y="3937440"/>
                  <a:pt x="6487105" y="3936299"/>
                  <a:pt x="6481522" y="3934017"/>
                </a:cubicBezTo>
                <a:cubicBezTo>
                  <a:pt x="6475938" y="3931735"/>
                  <a:pt x="6471402" y="3928461"/>
                  <a:pt x="6467912" y="3924194"/>
                </a:cubicBezTo>
                <a:cubicBezTo>
                  <a:pt x="6464422" y="3919928"/>
                  <a:pt x="6461930" y="3914818"/>
                  <a:pt x="6460435" y="3908865"/>
                </a:cubicBezTo>
                <a:cubicBezTo>
                  <a:pt x="6458939" y="3902912"/>
                  <a:pt x="6458192" y="3896215"/>
                  <a:pt x="6458192" y="3888773"/>
                </a:cubicBezTo>
                <a:lnTo>
                  <a:pt x="6546403" y="3888773"/>
                </a:lnTo>
                <a:cubicBezTo>
                  <a:pt x="6548896" y="3888773"/>
                  <a:pt x="6551113" y="3887955"/>
                  <a:pt x="6553057" y="3886317"/>
                </a:cubicBezTo>
                <a:cubicBezTo>
                  <a:pt x="6555000" y="3884680"/>
                  <a:pt x="6555972" y="3881927"/>
                  <a:pt x="6555972" y="3878057"/>
                </a:cubicBezTo>
                <a:lnTo>
                  <a:pt x="6555972" y="3873593"/>
                </a:lnTo>
                <a:cubicBezTo>
                  <a:pt x="6555972" y="3864861"/>
                  <a:pt x="6554856" y="3856651"/>
                  <a:pt x="6552623" y="3848962"/>
                </a:cubicBezTo>
                <a:cubicBezTo>
                  <a:pt x="6550391" y="3841272"/>
                  <a:pt x="6546893" y="3834575"/>
                  <a:pt x="6542131" y="3828870"/>
                </a:cubicBezTo>
                <a:cubicBezTo>
                  <a:pt x="6537368" y="3823165"/>
                  <a:pt x="6531291" y="3818625"/>
                  <a:pt x="6523899" y="3815252"/>
                </a:cubicBezTo>
                <a:cubicBezTo>
                  <a:pt x="6516507" y="3811879"/>
                  <a:pt x="6507553" y="3810192"/>
                  <a:pt x="6497036" y="3810192"/>
                </a:cubicBezTo>
                <a:close/>
                <a:moveTo>
                  <a:pt x="6348952" y="3810192"/>
                </a:moveTo>
                <a:cubicBezTo>
                  <a:pt x="6344487" y="3810192"/>
                  <a:pt x="6340245" y="3810713"/>
                  <a:pt x="6336227" y="3811755"/>
                </a:cubicBezTo>
                <a:cubicBezTo>
                  <a:pt x="6332209" y="3812796"/>
                  <a:pt x="6328290" y="3814334"/>
                  <a:pt x="6324470" y="3816368"/>
                </a:cubicBezTo>
                <a:cubicBezTo>
                  <a:pt x="6320650" y="3818402"/>
                  <a:pt x="6316855" y="3820957"/>
                  <a:pt x="6313084" y="3824033"/>
                </a:cubicBezTo>
                <a:cubicBezTo>
                  <a:pt x="6309314" y="3827109"/>
                  <a:pt x="6305395" y="3830730"/>
                  <a:pt x="6301327" y="3834897"/>
                </a:cubicBezTo>
                <a:lnTo>
                  <a:pt x="6301327" y="3816889"/>
                </a:lnTo>
                <a:cubicBezTo>
                  <a:pt x="6301327" y="3815996"/>
                  <a:pt x="6301153" y="3815277"/>
                  <a:pt x="6300806" y="3814731"/>
                </a:cubicBezTo>
                <a:cubicBezTo>
                  <a:pt x="6300459" y="3814185"/>
                  <a:pt x="6299839" y="3813714"/>
                  <a:pt x="6298946" y="3813317"/>
                </a:cubicBezTo>
                <a:cubicBezTo>
                  <a:pt x="6298053" y="3812920"/>
                  <a:pt x="6296936" y="3812648"/>
                  <a:pt x="6295597" y="3812499"/>
                </a:cubicBezTo>
                <a:cubicBezTo>
                  <a:pt x="6294258" y="3812350"/>
                  <a:pt x="6292546" y="3812275"/>
                  <a:pt x="6290462" y="3812275"/>
                </a:cubicBezTo>
                <a:cubicBezTo>
                  <a:pt x="6288478" y="3812275"/>
                  <a:pt x="6286791" y="3812350"/>
                  <a:pt x="6285402" y="3812499"/>
                </a:cubicBezTo>
                <a:cubicBezTo>
                  <a:pt x="6284013" y="3812648"/>
                  <a:pt x="6282872" y="3812920"/>
                  <a:pt x="6281979" y="3813317"/>
                </a:cubicBezTo>
                <a:cubicBezTo>
                  <a:pt x="6281086" y="3813714"/>
                  <a:pt x="6280491" y="3814185"/>
                  <a:pt x="6280193" y="3814731"/>
                </a:cubicBezTo>
                <a:cubicBezTo>
                  <a:pt x="6279896" y="3815277"/>
                  <a:pt x="6279747" y="3815996"/>
                  <a:pt x="6279747" y="3816889"/>
                </a:cubicBezTo>
                <a:lnTo>
                  <a:pt x="6279747" y="4003966"/>
                </a:lnTo>
                <a:cubicBezTo>
                  <a:pt x="6279747" y="4004760"/>
                  <a:pt x="6279921" y="4005454"/>
                  <a:pt x="6280268" y="4006050"/>
                </a:cubicBezTo>
                <a:cubicBezTo>
                  <a:pt x="6280615" y="4006645"/>
                  <a:pt x="6281260" y="4007141"/>
                  <a:pt x="6282203" y="4007538"/>
                </a:cubicBezTo>
                <a:cubicBezTo>
                  <a:pt x="6283145" y="4007935"/>
                  <a:pt x="6284410" y="4008232"/>
                  <a:pt x="6285998" y="4008431"/>
                </a:cubicBezTo>
                <a:cubicBezTo>
                  <a:pt x="6287585" y="4008629"/>
                  <a:pt x="6289569" y="4008729"/>
                  <a:pt x="6291951" y="4008729"/>
                </a:cubicBezTo>
                <a:cubicBezTo>
                  <a:pt x="6294431" y="4008729"/>
                  <a:pt x="6296465" y="4008629"/>
                  <a:pt x="6298053" y="4008431"/>
                </a:cubicBezTo>
                <a:cubicBezTo>
                  <a:pt x="6299640" y="4008232"/>
                  <a:pt x="6300880" y="4007935"/>
                  <a:pt x="6301773" y="4007538"/>
                </a:cubicBezTo>
                <a:cubicBezTo>
                  <a:pt x="6302666" y="4007141"/>
                  <a:pt x="6303311" y="4006645"/>
                  <a:pt x="6303708" y="4006050"/>
                </a:cubicBezTo>
                <a:cubicBezTo>
                  <a:pt x="6304105" y="4005454"/>
                  <a:pt x="6304303" y="4004760"/>
                  <a:pt x="6304303" y="4003966"/>
                </a:cubicBezTo>
                <a:lnTo>
                  <a:pt x="6304303" y="3936993"/>
                </a:lnTo>
                <a:cubicBezTo>
                  <a:pt x="6307875" y="3940466"/>
                  <a:pt x="6311249" y="3943492"/>
                  <a:pt x="6314424" y="3946072"/>
                </a:cubicBezTo>
                <a:cubicBezTo>
                  <a:pt x="6317599" y="3948652"/>
                  <a:pt x="6320799" y="3950785"/>
                  <a:pt x="6324023" y="3952472"/>
                </a:cubicBezTo>
                <a:cubicBezTo>
                  <a:pt x="6327248" y="3954158"/>
                  <a:pt x="6330547" y="3955399"/>
                  <a:pt x="6333920" y="3956192"/>
                </a:cubicBezTo>
                <a:cubicBezTo>
                  <a:pt x="6337294" y="3956986"/>
                  <a:pt x="6340965" y="3957383"/>
                  <a:pt x="6344934" y="3957383"/>
                </a:cubicBezTo>
                <a:cubicBezTo>
                  <a:pt x="6354260" y="3957383"/>
                  <a:pt x="6362545" y="3955622"/>
                  <a:pt x="6369788" y="3952099"/>
                </a:cubicBezTo>
                <a:cubicBezTo>
                  <a:pt x="6377031" y="3948577"/>
                  <a:pt x="6383108" y="3943567"/>
                  <a:pt x="6388019" y="3937068"/>
                </a:cubicBezTo>
                <a:cubicBezTo>
                  <a:pt x="6392931" y="3930569"/>
                  <a:pt x="6396651" y="3922656"/>
                  <a:pt x="6399181" y="3913330"/>
                </a:cubicBezTo>
                <a:cubicBezTo>
                  <a:pt x="6401711" y="3904003"/>
                  <a:pt x="6402977" y="3893486"/>
                  <a:pt x="6402977" y="3881778"/>
                </a:cubicBezTo>
                <a:cubicBezTo>
                  <a:pt x="6402977" y="3872055"/>
                  <a:pt x="6401984" y="3862852"/>
                  <a:pt x="6400000" y="3854171"/>
                </a:cubicBezTo>
                <a:cubicBezTo>
                  <a:pt x="6398016" y="3845489"/>
                  <a:pt x="6394865" y="3837874"/>
                  <a:pt x="6390549" y="3831325"/>
                </a:cubicBezTo>
                <a:cubicBezTo>
                  <a:pt x="6386233" y="3824777"/>
                  <a:pt x="6380652" y="3819618"/>
                  <a:pt x="6373806" y="3815847"/>
                </a:cubicBezTo>
                <a:cubicBezTo>
                  <a:pt x="6366960" y="3812077"/>
                  <a:pt x="6358675" y="3810192"/>
                  <a:pt x="6348952" y="3810192"/>
                </a:cubicBezTo>
                <a:close/>
                <a:moveTo>
                  <a:pt x="5820761" y="3810192"/>
                </a:moveTo>
                <a:cubicBezTo>
                  <a:pt x="5810938" y="3810192"/>
                  <a:pt x="5802058" y="3811903"/>
                  <a:pt x="5794121" y="3815326"/>
                </a:cubicBezTo>
                <a:cubicBezTo>
                  <a:pt x="5786183" y="3818749"/>
                  <a:pt x="5779412" y="3823661"/>
                  <a:pt x="5773806" y="3830060"/>
                </a:cubicBezTo>
                <a:cubicBezTo>
                  <a:pt x="5768200" y="3836460"/>
                  <a:pt x="5763909" y="3844249"/>
                  <a:pt x="5760932" y="3853426"/>
                </a:cubicBezTo>
                <a:cubicBezTo>
                  <a:pt x="5757955" y="3862604"/>
                  <a:pt x="5756467" y="3872948"/>
                  <a:pt x="5756467" y="3884457"/>
                </a:cubicBezTo>
                <a:cubicBezTo>
                  <a:pt x="5756467" y="3896562"/>
                  <a:pt x="5757906" y="3907178"/>
                  <a:pt x="5760783" y="3916306"/>
                </a:cubicBezTo>
                <a:cubicBezTo>
                  <a:pt x="5763661" y="3925434"/>
                  <a:pt x="5767927" y="3933025"/>
                  <a:pt x="5773582" y="3939077"/>
                </a:cubicBezTo>
                <a:cubicBezTo>
                  <a:pt x="5779238" y="3945129"/>
                  <a:pt x="5786209" y="3949693"/>
                  <a:pt x="5794493" y="3952769"/>
                </a:cubicBezTo>
                <a:cubicBezTo>
                  <a:pt x="5802778" y="3955845"/>
                  <a:pt x="5812427" y="3957383"/>
                  <a:pt x="5823440" y="3957383"/>
                </a:cubicBezTo>
                <a:cubicBezTo>
                  <a:pt x="5829791" y="3957383"/>
                  <a:pt x="5835768" y="3956912"/>
                  <a:pt x="5841374" y="3955969"/>
                </a:cubicBezTo>
                <a:cubicBezTo>
                  <a:pt x="5846980" y="3955026"/>
                  <a:pt x="5851916" y="3953960"/>
                  <a:pt x="5856182" y="3952769"/>
                </a:cubicBezTo>
                <a:cubicBezTo>
                  <a:pt x="5860449" y="3951579"/>
                  <a:pt x="5863921" y="3950363"/>
                  <a:pt x="5866601" y="3949123"/>
                </a:cubicBezTo>
                <a:cubicBezTo>
                  <a:pt x="5869279" y="3947883"/>
                  <a:pt x="5870891" y="3946990"/>
                  <a:pt x="5871437" y="3946444"/>
                </a:cubicBezTo>
                <a:cubicBezTo>
                  <a:pt x="5871983" y="3945898"/>
                  <a:pt x="5872429" y="3945328"/>
                  <a:pt x="5872776" y="3944732"/>
                </a:cubicBezTo>
                <a:cubicBezTo>
                  <a:pt x="5873124" y="3944137"/>
                  <a:pt x="5873372" y="3943467"/>
                  <a:pt x="5873521" y="3942723"/>
                </a:cubicBezTo>
                <a:cubicBezTo>
                  <a:pt x="5873669" y="3941979"/>
                  <a:pt x="5873793" y="3941136"/>
                  <a:pt x="5873893" y="3940193"/>
                </a:cubicBezTo>
                <a:cubicBezTo>
                  <a:pt x="5873992" y="3939251"/>
                  <a:pt x="5874041" y="3938134"/>
                  <a:pt x="5874041" y="3936845"/>
                </a:cubicBezTo>
                <a:cubicBezTo>
                  <a:pt x="5874041" y="3935059"/>
                  <a:pt x="5873967" y="3933546"/>
                  <a:pt x="5873817" y="3932305"/>
                </a:cubicBezTo>
                <a:cubicBezTo>
                  <a:pt x="5873667" y="3931065"/>
                  <a:pt x="5873443" y="3930098"/>
                  <a:pt x="5873144" y="3929403"/>
                </a:cubicBezTo>
                <a:cubicBezTo>
                  <a:pt x="5872845" y="3928709"/>
                  <a:pt x="5872421" y="3928188"/>
                  <a:pt x="5871873" y="3927840"/>
                </a:cubicBezTo>
                <a:cubicBezTo>
                  <a:pt x="5871325" y="3927493"/>
                  <a:pt x="5870702" y="3927320"/>
                  <a:pt x="5870004" y="3927320"/>
                </a:cubicBezTo>
                <a:cubicBezTo>
                  <a:pt x="5868808" y="3927320"/>
                  <a:pt x="5867038" y="3927840"/>
                  <a:pt x="5864694" y="3928882"/>
                </a:cubicBezTo>
                <a:cubicBezTo>
                  <a:pt x="5862351" y="3929924"/>
                  <a:pt x="5859360" y="3931090"/>
                  <a:pt x="5855720" y="3932380"/>
                </a:cubicBezTo>
                <a:cubicBezTo>
                  <a:pt x="5852081" y="3933670"/>
                  <a:pt x="5847769" y="3934835"/>
                  <a:pt x="5842784" y="3935877"/>
                </a:cubicBezTo>
                <a:cubicBezTo>
                  <a:pt x="5837799" y="3936919"/>
                  <a:pt x="5832116" y="3937440"/>
                  <a:pt x="5825735" y="3937440"/>
                </a:cubicBezTo>
                <a:cubicBezTo>
                  <a:pt x="5817660" y="3937440"/>
                  <a:pt x="5810830" y="3936299"/>
                  <a:pt x="5805247" y="3934017"/>
                </a:cubicBezTo>
                <a:cubicBezTo>
                  <a:pt x="5799663" y="3931735"/>
                  <a:pt x="5795127" y="3928461"/>
                  <a:pt x="5791637" y="3924194"/>
                </a:cubicBezTo>
                <a:cubicBezTo>
                  <a:pt x="5788147" y="3919928"/>
                  <a:pt x="5785655" y="3914818"/>
                  <a:pt x="5784160" y="3908865"/>
                </a:cubicBezTo>
                <a:cubicBezTo>
                  <a:pt x="5782664" y="3902912"/>
                  <a:pt x="5781917" y="3896215"/>
                  <a:pt x="5781917" y="3888773"/>
                </a:cubicBezTo>
                <a:lnTo>
                  <a:pt x="5870128" y="3888773"/>
                </a:lnTo>
                <a:cubicBezTo>
                  <a:pt x="5872621" y="3888773"/>
                  <a:pt x="5874839" y="3887955"/>
                  <a:pt x="5876782" y="3886317"/>
                </a:cubicBezTo>
                <a:cubicBezTo>
                  <a:pt x="5878725" y="3884680"/>
                  <a:pt x="5879697" y="3881927"/>
                  <a:pt x="5879697" y="3878057"/>
                </a:cubicBezTo>
                <a:lnTo>
                  <a:pt x="5879697" y="3873593"/>
                </a:lnTo>
                <a:cubicBezTo>
                  <a:pt x="5879697" y="3864861"/>
                  <a:pt x="5878581" y="3856651"/>
                  <a:pt x="5876348" y="3848962"/>
                </a:cubicBezTo>
                <a:cubicBezTo>
                  <a:pt x="5874116" y="3841272"/>
                  <a:pt x="5870618" y="3834575"/>
                  <a:pt x="5865856" y="3828870"/>
                </a:cubicBezTo>
                <a:cubicBezTo>
                  <a:pt x="5861093" y="3823165"/>
                  <a:pt x="5855016" y="3818625"/>
                  <a:pt x="5847624" y="3815252"/>
                </a:cubicBezTo>
                <a:cubicBezTo>
                  <a:pt x="5840233" y="3811879"/>
                  <a:pt x="5831278" y="3810192"/>
                  <a:pt x="5820761" y="3810192"/>
                </a:cubicBezTo>
                <a:close/>
                <a:moveTo>
                  <a:pt x="5441993" y="3810192"/>
                </a:moveTo>
                <a:cubicBezTo>
                  <a:pt x="5436834" y="3810192"/>
                  <a:pt x="5431724" y="3810663"/>
                  <a:pt x="5426664" y="3811606"/>
                </a:cubicBezTo>
                <a:cubicBezTo>
                  <a:pt x="5421604" y="3812548"/>
                  <a:pt x="5416941" y="3813739"/>
                  <a:pt x="5412675" y="3815178"/>
                </a:cubicBezTo>
                <a:cubicBezTo>
                  <a:pt x="5408408" y="3816616"/>
                  <a:pt x="5404638" y="3818204"/>
                  <a:pt x="5401364" y="3819940"/>
                </a:cubicBezTo>
                <a:cubicBezTo>
                  <a:pt x="5398089" y="3821676"/>
                  <a:pt x="5395783" y="3823190"/>
                  <a:pt x="5394443" y="3824479"/>
                </a:cubicBezTo>
                <a:cubicBezTo>
                  <a:pt x="5393103" y="3825769"/>
                  <a:pt x="5392260" y="3827133"/>
                  <a:pt x="5391913" y="3828572"/>
                </a:cubicBezTo>
                <a:cubicBezTo>
                  <a:pt x="5391566" y="3830011"/>
                  <a:pt x="5391392" y="3831970"/>
                  <a:pt x="5391392" y="3834451"/>
                </a:cubicBezTo>
                <a:cubicBezTo>
                  <a:pt x="5391392" y="3835939"/>
                  <a:pt x="5391491" y="3837303"/>
                  <a:pt x="5391689" y="3838544"/>
                </a:cubicBezTo>
                <a:cubicBezTo>
                  <a:pt x="5391888" y="3839784"/>
                  <a:pt x="5392210" y="3840801"/>
                  <a:pt x="5392657" y="3841595"/>
                </a:cubicBezTo>
                <a:cubicBezTo>
                  <a:pt x="5393103" y="3842388"/>
                  <a:pt x="5393624" y="3842984"/>
                  <a:pt x="5394220" y="3843381"/>
                </a:cubicBezTo>
                <a:cubicBezTo>
                  <a:pt x="5394815" y="3843777"/>
                  <a:pt x="5395509" y="3843976"/>
                  <a:pt x="5396304" y="3843976"/>
                </a:cubicBezTo>
                <a:cubicBezTo>
                  <a:pt x="5397494" y="3843976"/>
                  <a:pt x="5399305" y="3843257"/>
                  <a:pt x="5401735" y="3841818"/>
                </a:cubicBezTo>
                <a:cubicBezTo>
                  <a:pt x="5404166" y="3840379"/>
                  <a:pt x="5407192" y="3838792"/>
                  <a:pt x="5410814" y="3837055"/>
                </a:cubicBezTo>
                <a:cubicBezTo>
                  <a:pt x="5414435" y="3835319"/>
                  <a:pt x="5418652" y="3833732"/>
                  <a:pt x="5423465" y="3832293"/>
                </a:cubicBezTo>
                <a:cubicBezTo>
                  <a:pt x="5428276" y="3830854"/>
                  <a:pt x="5433709" y="3830135"/>
                  <a:pt x="5439761" y="3830135"/>
                </a:cubicBezTo>
                <a:cubicBezTo>
                  <a:pt x="5445417" y="3830135"/>
                  <a:pt x="5450179" y="3830805"/>
                  <a:pt x="5454048" y="3832144"/>
                </a:cubicBezTo>
                <a:cubicBezTo>
                  <a:pt x="5457919" y="3833483"/>
                  <a:pt x="5461068" y="3835468"/>
                  <a:pt x="5463500" y="3838097"/>
                </a:cubicBezTo>
                <a:cubicBezTo>
                  <a:pt x="5465930" y="3840726"/>
                  <a:pt x="5467691" y="3844025"/>
                  <a:pt x="5468782" y="3847994"/>
                </a:cubicBezTo>
                <a:cubicBezTo>
                  <a:pt x="5469874" y="3851963"/>
                  <a:pt x="5470420" y="3856527"/>
                  <a:pt x="5470420" y="3861686"/>
                </a:cubicBezTo>
                <a:lnTo>
                  <a:pt x="5470420" y="3872104"/>
                </a:lnTo>
                <a:lnTo>
                  <a:pt x="5451965" y="3872104"/>
                </a:lnTo>
                <a:cubicBezTo>
                  <a:pt x="5441548" y="3872104"/>
                  <a:pt x="5432171" y="3873022"/>
                  <a:pt x="5423836" y="3874858"/>
                </a:cubicBezTo>
                <a:cubicBezTo>
                  <a:pt x="5415502" y="3876693"/>
                  <a:pt x="5408458" y="3879447"/>
                  <a:pt x="5402703" y="3883118"/>
                </a:cubicBezTo>
                <a:cubicBezTo>
                  <a:pt x="5396948" y="3886789"/>
                  <a:pt x="5392533" y="3891402"/>
                  <a:pt x="5389457" y="3896959"/>
                </a:cubicBezTo>
                <a:cubicBezTo>
                  <a:pt x="5386381" y="3902515"/>
                  <a:pt x="5384843" y="3909063"/>
                  <a:pt x="5384843" y="3916604"/>
                </a:cubicBezTo>
                <a:cubicBezTo>
                  <a:pt x="5384843" y="3923053"/>
                  <a:pt x="5385960" y="3928808"/>
                  <a:pt x="5388192" y="3933868"/>
                </a:cubicBezTo>
                <a:cubicBezTo>
                  <a:pt x="5390424" y="3938928"/>
                  <a:pt x="5393550" y="3943195"/>
                  <a:pt x="5397568" y="3946667"/>
                </a:cubicBezTo>
                <a:cubicBezTo>
                  <a:pt x="5401587" y="3950140"/>
                  <a:pt x="5406448" y="3952794"/>
                  <a:pt x="5412154" y="3954630"/>
                </a:cubicBezTo>
                <a:cubicBezTo>
                  <a:pt x="5417859" y="3956465"/>
                  <a:pt x="5424233" y="3957383"/>
                  <a:pt x="5431278" y="3957383"/>
                </a:cubicBezTo>
                <a:cubicBezTo>
                  <a:pt x="5439314" y="3957383"/>
                  <a:pt x="5446930" y="3955647"/>
                  <a:pt x="5454123" y="3952174"/>
                </a:cubicBezTo>
                <a:cubicBezTo>
                  <a:pt x="5461317" y="3948701"/>
                  <a:pt x="5467840" y="3943840"/>
                  <a:pt x="5473694" y="3937589"/>
                </a:cubicBezTo>
                <a:lnTo>
                  <a:pt x="5473694" y="3950983"/>
                </a:lnTo>
                <a:cubicBezTo>
                  <a:pt x="5473694" y="3952174"/>
                  <a:pt x="5474041" y="3953067"/>
                  <a:pt x="5474736" y="3953662"/>
                </a:cubicBezTo>
                <a:cubicBezTo>
                  <a:pt x="5475430" y="3954257"/>
                  <a:pt x="5476546" y="3954704"/>
                  <a:pt x="5478084" y="3955002"/>
                </a:cubicBezTo>
                <a:cubicBezTo>
                  <a:pt x="5479622" y="3955299"/>
                  <a:pt x="5481681" y="3955448"/>
                  <a:pt x="5484261" y="3955448"/>
                </a:cubicBezTo>
                <a:cubicBezTo>
                  <a:pt x="5486939" y="3955448"/>
                  <a:pt x="5488973" y="3955299"/>
                  <a:pt x="5490363" y="3955002"/>
                </a:cubicBezTo>
                <a:cubicBezTo>
                  <a:pt x="5491752" y="3954704"/>
                  <a:pt x="5492843" y="3954257"/>
                  <a:pt x="5493637" y="3953662"/>
                </a:cubicBezTo>
                <a:cubicBezTo>
                  <a:pt x="5494431" y="3953067"/>
                  <a:pt x="5494827" y="3952174"/>
                  <a:pt x="5494827" y="3950983"/>
                </a:cubicBezTo>
                <a:lnTo>
                  <a:pt x="5494827" y="3860645"/>
                </a:lnTo>
                <a:cubicBezTo>
                  <a:pt x="5494827" y="3852310"/>
                  <a:pt x="5493885" y="3845018"/>
                  <a:pt x="5492000" y="3838767"/>
                </a:cubicBezTo>
                <a:cubicBezTo>
                  <a:pt x="5490114" y="3832516"/>
                  <a:pt x="5487088" y="3827282"/>
                  <a:pt x="5482921" y="3823065"/>
                </a:cubicBezTo>
                <a:cubicBezTo>
                  <a:pt x="5478754" y="3818849"/>
                  <a:pt x="5473297" y="3815649"/>
                  <a:pt x="5466550" y="3813466"/>
                </a:cubicBezTo>
                <a:cubicBezTo>
                  <a:pt x="5459803" y="3811283"/>
                  <a:pt x="5451618" y="3810192"/>
                  <a:pt x="5441993" y="3810192"/>
                </a:cubicBezTo>
                <a:close/>
                <a:moveTo>
                  <a:pt x="5357460" y="3810192"/>
                </a:moveTo>
                <a:cubicBezTo>
                  <a:pt x="5354582" y="3810192"/>
                  <a:pt x="5351729" y="3810564"/>
                  <a:pt x="5348901" y="3811308"/>
                </a:cubicBezTo>
                <a:cubicBezTo>
                  <a:pt x="5346074" y="3812052"/>
                  <a:pt x="5343221" y="3813392"/>
                  <a:pt x="5340344" y="3815326"/>
                </a:cubicBezTo>
                <a:cubicBezTo>
                  <a:pt x="5337466" y="3817261"/>
                  <a:pt x="5334416" y="3819915"/>
                  <a:pt x="5331191" y="3823289"/>
                </a:cubicBezTo>
                <a:cubicBezTo>
                  <a:pt x="5327966" y="3826662"/>
                  <a:pt x="5324519" y="3831028"/>
                  <a:pt x="5320847" y="3836386"/>
                </a:cubicBezTo>
                <a:lnTo>
                  <a:pt x="5320847" y="3816889"/>
                </a:lnTo>
                <a:cubicBezTo>
                  <a:pt x="5320847" y="3816095"/>
                  <a:pt x="5320674" y="3815426"/>
                  <a:pt x="5320326" y="3814880"/>
                </a:cubicBezTo>
                <a:cubicBezTo>
                  <a:pt x="5319979" y="3814334"/>
                  <a:pt x="5319409" y="3813838"/>
                  <a:pt x="5318615" y="3813392"/>
                </a:cubicBezTo>
                <a:cubicBezTo>
                  <a:pt x="5317821" y="3812945"/>
                  <a:pt x="5316705" y="3812648"/>
                  <a:pt x="5315266" y="3812499"/>
                </a:cubicBezTo>
                <a:cubicBezTo>
                  <a:pt x="5313828" y="3812350"/>
                  <a:pt x="5312017" y="3812275"/>
                  <a:pt x="5309834" y="3812275"/>
                </a:cubicBezTo>
                <a:cubicBezTo>
                  <a:pt x="5307552" y="3812275"/>
                  <a:pt x="5305716" y="3812350"/>
                  <a:pt x="5304327" y="3812499"/>
                </a:cubicBezTo>
                <a:cubicBezTo>
                  <a:pt x="5302938" y="3812648"/>
                  <a:pt x="5301797" y="3812945"/>
                  <a:pt x="5300904" y="3813392"/>
                </a:cubicBezTo>
                <a:cubicBezTo>
                  <a:pt x="5300012" y="3813838"/>
                  <a:pt x="5299416" y="3814334"/>
                  <a:pt x="5299118" y="3814880"/>
                </a:cubicBezTo>
                <a:cubicBezTo>
                  <a:pt x="5298821" y="3815426"/>
                  <a:pt x="5298672" y="3816095"/>
                  <a:pt x="5298672" y="3816889"/>
                </a:cubicBezTo>
                <a:lnTo>
                  <a:pt x="5298672" y="3950834"/>
                </a:lnTo>
                <a:cubicBezTo>
                  <a:pt x="5298672" y="3951628"/>
                  <a:pt x="5298846" y="3952298"/>
                  <a:pt x="5299193" y="3952844"/>
                </a:cubicBezTo>
                <a:cubicBezTo>
                  <a:pt x="5299540" y="3953389"/>
                  <a:pt x="5300185" y="3953861"/>
                  <a:pt x="5301128" y="3954257"/>
                </a:cubicBezTo>
                <a:cubicBezTo>
                  <a:pt x="5302070" y="3954654"/>
                  <a:pt x="5303335" y="3954952"/>
                  <a:pt x="5304923" y="3955150"/>
                </a:cubicBezTo>
                <a:cubicBezTo>
                  <a:pt x="5306510" y="3955349"/>
                  <a:pt x="5308495" y="3955448"/>
                  <a:pt x="5310876" y="3955448"/>
                </a:cubicBezTo>
                <a:cubicBezTo>
                  <a:pt x="5313357" y="3955448"/>
                  <a:pt x="5315391" y="3955349"/>
                  <a:pt x="5316978" y="3955150"/>
                </a:cubicBezTo>
                <a:cubicBezTo>
                  <a:pt x="5318565" y="3954952"/>
                  <a:pt x="5319805" y="3954654"/>
                  <a:pt x="5320698" y="3954257"/>
                </a:cubicBezTo>
                <a:cubicBezTo>
                  <a:pt x="5321591" y="3953861"/>
                  <a:pt x="5322236" y="3953389"/>
                  <a:pt x="5322634" y="3952844"/>
                </a:cubicBezTo>
                <a:cubicBezTo>
                  <a:pt x="5323030" y="3952298"/>
                  <a:pt x="5323229" y="3951628"/>
                  <a:pt x="5323229" y="3950834"/>
                </a:cubicBezTo>
                <a:lnTo>
                  <a:pt x="5323229" y="3862728"/>
                </a:lnTo>
                <a:cubicBezTo>
                  <a:pt x="5326702" y="3857271"/>
                  <a:pt x="5329876" y="3852657"/>
                  <a:pt x="5332754" y="3848887"/>
                </a:cubicBezTo>
                <a:cubicBezTo>
                  <a:pt x="5335631" y="3845117"/>
                  <a:pt x="5338384" y="3842091"/>
                  <a:pt x="5341014" y="3839809"/>
                </a:cubicBezTo>
                <a:cubicBezTo>
                  <a:pt x="5343643" y="3837527"/>
                  <a:pt x="5346148" y="3835890"/>
                  <a:pt x="5348529" y="3834897"/>
                </a:cubicBezTo>
                <a:cubicBezTo>
                  <a:pt x="5350911" y="3833905"/>
                  <a:pt x="5353342" y="3833409"/>
                  <a:pt x="5355822" y="3833409"/>
                </a:cubicBezTo>
                <a:cubicBezTo>
                  <a:pt x="5357905" y="3833409"/>
                  <a:pt x="5359840" y="3833607"/>
                  <a:pt x="5361626" y="3834004"/>
                </a:cubicBezTo>
                <a:cubicBezTo>
                  <a:pt x="5363412" y="3834401"/>
                  <a:pt x="5365025" y="3834823"/>
                  <a:pt x="5366463" y="3835269"/>
                </a:cubicBezTo>
                <a:cubicBezTo>
                  <a:pt x="5367902" y="3835716"/>
                  <a:pt x="5369192" y="3836162"/>
                  <a:pt x="5370333" y="3836609"/>
                </a:cubicBezTo>
                <a:cubicBezTo>
                  <a:pt x="5371474" y="3837055"/>
                  <a:pt x="5372441" y="3837279"/>
                  <a:pt x="5373235" y="3837279"/>
                </a:cubicBezTo>
                <a:cubicBezTo>
                  <a:pt x="5374029" y="3837279"/>
                  <a:pt x="5374649" y="3837055"/>
                  <a:pt x="5375095" y="3836609"/>
                </a:cubicBezTo>
                <a:cubicBezTo>
                  <a:pt x="5375542" y="3836162"/>
                  <a:pt x="5375914" y="3835517"/>
                  <a:pt x="5376211" y="3834674"/>
                </a:cubicBezTo>
                <a:cubicBezTo>
                  <a:pt x="5376509" y="3833831"/>
                  <a:pt x="5376708" y="3832665"/>
                  <a:pt x="5376807" y="3831177"/>
                </a:cubicBezTo>
                <a:cubicBezTo>
                  <a:pt x="5376906" y="3829688"/>
                  <a:pt x="5376955" y="3827853"/>
                  <a:pt x="5376955" y="3825670"/>
                </a:cubicBezTo>
                <a:cubicBezTo>
                  <a:pt x="5376955" y="3823388"/>
                  <a:pt x="5376931" y="3821577"/>
                  <a:pt x="5376881" y="3820238"/>
                </a:cubicBezTo>
                <a:cubicBezTo>
                  <a:pt x="5376832" y="3818898"/>
                  <a:pt x="5376732" y="3817881"/>
                  <a:pt x="5376583" y="3817187"/>
                </a:cubicBezTo>
                <a:cubicBezTo>
                  <a:pt x="5376435" y="3816492"/>
                  <a:pt x="5376261" y="3815922"/>
                  <a:pt x="5376063" y="3815475"/>
                </a:cubicBezTo>
                <a:cubicBezTo>
                  <a:pt x="5375865" y="3815029"/>
                  <a:pt x="5375467" y="3814557"/>
                  <a:pt x="5374872" y="3814061"/>
                </a:cubicBezTo>
                <a:cubicBezTo>
                  <a:pt x="5374277" y="3813565"/>
                  <a:pt x="5373260" y="3813069"/>
                  <a:pt x="5371821" y="3812573"/>
                </a:cubicBezTo>
                <a:cubicBezTo>
                  <a:pt x="5370382" y="3812077"/>
                  <a:pt x="5368771" y="3811631"/>
                  <a:pt x="5366984" y="3811234"/>
                </a:cubicBezTo>
                <a:cubicBezTo>
                  <a:pt x="5365198" y="3810837"/>
                  <a:pt x="5363487" y="3810564"/>
                  <a:pt x="5361850" y="3810415"/>
                </a:cubicBezTo>
                <a:cubicBezTo>
                  <a:pt x="5360212" y="3810266"/>
                  <a:pt x="5358749" y="3810192"/>
                  <a:pt x="5357460" y="3810192"/>
                </a:cubicBezTo>
                <a:close/>
                <a:moveTo>
                  <a:pt x="5195683" y="3810192"/>
                </a:moveTo>
                <a:cubicBezTo>
                  <a:pt x="5184273" y="3810192"/>
                  <a:pt x="5174301" y="3812027"/>
                  <a:pt x="5165769" y="3815699"/>
                </a:cubicBezTo>
                <a:cubicBezTo>
                  <a:pt x="5157236" y="3819370"/>
                  <a:pt x="5150117" y="3824529"/>
                  <a:pt x="5144412" y="3831177"/>
                </a:cubicBezTo>
                <a:cubicBezTo>
                  <a:pt x="5138707" y="3837824"/>
                  <a:pt x="5134440" y="3845737"/>
                  <a:pt x="5131612" y="3854915"/>
                </a:cubicBezTo>
                <a:cubicBezTo>
                  <a:pt x="5128785" y="3864092"/>
                  <a:pt x="5127371" y="3874138"/>
                  <a:pt x="5127371" y="3885052"/>
                </a:cubicBezTo>
                <a:cubicBezTo>
                  <a:pt x="5127371" y="3896363"/>
                  <a:pt x="5128710" y="3906484"/>
                  <a:pt x="5131389" y="3915413"/>
                </a:cubicBezTo>
                <a:cubicBezTo>
                  <a:pt x="5134068" y="3924343"/>
                  <a:pt x="5138136" y="3931933"/>
                  <a:pt x="5143593" y="3938184"/>
                </a:cubicBezTo>
                <a:cubicBezTo>
                  <a:pt x="5149050" y="3944435"/>
                  <a:pt x="5155871" y="3949197"/>
                  <a:pt x="5164057" y="3952472"/>
                </a:cubicBezTo>
                <a:cubicBezTo>
                  <a:pt x="5172242" y="3955746"/>
                  <a:pt x="5181842" y="3957383"/>
                  <a:pt x="5192855" y="3957383"/>
                </a:cubicBezTo>
                <a:cubicBezTo>
                  <a:pt x="5204166" y="3957383"/>
                  <a:pt x="5214113" y="3955523"/>
                  <a:pt x="5222696" y="3951802"/>
                </a:cubicBezTo>
                <a:cubicBezTo>
                  <a:pt x="5231278" y="3948081"/>
                  <a:pt x="5238421" y="3942897"/>
                  <a:pt x="5244127" y="3936249"/>
                </a:cubicBezTo>
                <a:cubicBezTo>
                  <a:pt x="5249832" y="3929602"/>
                  <a:pt x="5254123" y="3921689"/>
                  <a:pt x="5257000" y="3912511"/>
                </a:cubicBezTo>
                <a:cubicBezTo>
                  <a:pt x="5259877" y="3903333"/>
                  <a:pt x="5261316" y="3893288"/>
                  <a:pt x="5261316" y="3882373"/>
                </a:cubicBezTo>
                <a:cubicBezTo>
                  <a:pt x="5261316" y="3871162"/>
                  <a:pt x="5259952" y="3861091"/>
                  <a:pt x="5257223" y="3852161"/>
                </a:cubicBezTo>
                <a:cubicBezTo>
                  <a:pt x="5254495" y="3843232"/>
                  <a:pt x="5250402" y="3835641"/>
                  <a:pt x="5244945" y="3829391"/>
                </a:cubicBezTo>
                <a:cubicBezTo>
                  <a:pt x="5239488" y="3823140"/>
                  <a:pt x="5232667" y="3818377"/>
                  <a:pt x="5224481" y="3815103"/>
                </a:cubicBezTo>
                <a:cubicBezTo>
                  <a:pt x="5216296" y="3811829"/>
                  <a:pt x="5206696" y="3810192"/>
                  <a:pt x="5195683" y="3810192"/>
                </a:cubicBezTo>
                <a:close/>
                <a:moveTo>
                  <a:pt x="4954730" y="3810192"/>
                </a:moveTo>
                <a:cubicBezTo>
                  <a:pt x="4947487" y="3810192"/>
                  <a:pt x="4940319" y="3812151"/>
                  <a:pt x="4933225" y="3816071"/>
                </a:cubicBezTo>
                <a:cubicBezTo>
                  <a:pt x="4926130" y="3819990"/>
                  <a:pt x="4918813" y="3826166"/>
                  <a:pt x="4911272" y="3834600"/>
                </a:cubicBezTo>
                <a:lnTo>
                  <a:pt x="4911272" y="3816889"/>
                </a:lnTo>
                <a:cubicBezTo>
                  <a:pt x="4911272" y="3816095"/>
                  <a:pt x="4911099" y="3815426"/>
                  <a:pt x="4910751" y="3814880"/>
                </a:cubicBezTo>
                <a:cubicBezTo>
                  <a:pt x="4910404" y="3814334"/>
                  <a:pt x="4909834" y="3813838"/>
                  <a:pt x="4909040" y="3813392"/>
                </a:cubicBezTo>
                <a:cubicBezTo>
                  <a:pt x="4908246" y="3812945"/>
                  <a:pt x="4907130" y="3812648"/>
                  <a:pt x="4905691" y="3812499"/>
                </a:cubicBezTo>
                <a:cubicBezTo>
                  <a:pt x="4904253" y="3812350"/>
                  <a:pt x="4902442" y="3812275"/>
                  <a:pt x="4900259" y="3812275"/>
                </a:cubicBezTo>
                <a:cubicBezTo>
                  <a:pt x="4897977" y="3812275"/>
                  <a:pt x="4896141" y="3812350"/>
                  <a:pt x="4894752" y="3812499"/>
                </a:cubicBezTo>
                <a:cubicBezTo>
                  <a:pt x="4893364" y="3812648"/>
                  <a:pt x="4892222" y="3812945"/>
                  <a:pt x="4891330" y="3813392"/>
                </a:cubicBezTo>
                <a:cubicBezTo>
                  <a:pt x="4890436" y="3813838"/>
                  <a:pt x="4889841" y="3814334"/>
                  <a:pt x="4889543" y="3814880"/>
                </a:cubicBezTo>
                <a:cubicBezTo>
                  <a:pt x="4889246" y="3815426"/>
                  <a:pt x="4889097" y="3816095"/>
                  <a:pt x="4889097" y="3816889"/>
                </a:cubicBezTo>
                <a:lnTo>
                  <a:pt x="4889097" y="3950834"/>
                </a:lnTo>
                <a:cubicBezTo>
                  <a:pt x="4889097" y="3951628"/>
                  <a:pt x="4889271" y="3952298"/>
                  <a:pt x="4889618" y="3952844"/>
                </a:cubicBezTo>
                <a:cubicBezTo>
                  <a:pt x="4889965" y="3953389"/>
                  <a:pt x="4890610" y="3953861"/>
                  <a:pt x="4891553" y="3954257"/>
                </a:cubicBezTo>
                <a:cubicBezTo>
                  <a:pt x="4892495" y="3954654"/>
                  <a:pt x="4893760" y="3954952"/>
                  <a:pt x="4895348" y="3955150"/>
                </a:cubicBezTo>
                <a:cubicBezTo>
                  <a:pt x="4896935" y="3955349"/>
                  <a:pt x="4898920" y="3955448"/>
                  <a:pt x="4901301" y="3955448"/>
                </a:cubicBezTo>
                <a:cubicBezTo>
                  <a:pt x="4903781" y="3955448"/>
                  <a:pt x="4905815" y="3955349"/>
                  <a:pt x="4907403" y="3955150"/>
                </a:cubicBezTo>
                <a:cubicBezTo>
                  <a:pt x="4908990" y="3954952"/>
                  <a:pt x="4910231" y="3954654"/>
                  <a:pt x="4911124" y="3954257"/>
                </a:cubicBezTo>
                <a:cubicBezTo>
                  <a:pt x="4912016" y="3953861"/>
                  <a:pt x="4912661" y="3953389"/>
                  <a:pt x="4913058" y="3952844"/>
                </a:cubicBezTo>
                <a:cubicBezTo>
                  <a:pt x="4913455" y="3952298"/>
                  <a:pt x="4913654" y="3951628"/>
                  <a:pt x="4913654" y="3950834"/>
                </a:cubicBezTo>
                <a:lnTo>
                  <a:pt x="4913654" y="3857222"/>
                </a:lnTo>
                <a:cubicBezTo>
                  <a:pt x="4920400" y="3848788"/>
                  <a:pt x="4926651" y="3842388"/>
                  <a:pt x="4932406" y="3838023"/>
                </a:cubicBezTo>
                <a:cubicBezTo>
                  <a:pt x="4938161" y="3833657"/>
                  <a:pt x="4943866" y="3831474"/>
                  <a:pt x="4949521" y="3831474"/>
                </a:cubicBezTo>
                <a:cubicBezTo>
                  <a:pt x="4954085" y="3831474"/>
                  <a:pt x="4958029" y="3832367"/>
                  <a:pt x="4961353" y="3834153"/>
                </a:cubicBezTo>
                <a:cubicBezTo>
                  <a:pt x="4964677" y="3835939"/>
                  <a:pt x="4967430" y="3838519"/>
                  <a:pt x="4969613" y="3841892"/>
                </a:cubicBezTo>
                <a:cubicBezTo>
                  <a:pt x="4971796" y="3845266"/>
                  <a:pt x="4973433" y="3849284"/>
                  <a:pt x="4974524" y="3853947"/>
                </a:cubicBezTo>
                <a:cubicBezTo>
                  <a:pt x="4975616" y="3858611"/>
                  <a:pt x="4976161" y="3863770"/>
                  <a:pt x="4976161" y="3869425"/>
                </a:cubicBezTo>
                <a:lnTo>
                  <a:pt x="4976161" y="3950834"/>
                </a:lnTo>
                <a:cubicBezTo>
                  <a:pt x="4976161" y="3951628"/>
                  <a:pt x="4976335" y="3952298"/>
                  <a:pt x="4976682" y="3952844"/>
                </a:cubicBezTo>
                <a:cubicBezTo>
                  <a:pt x="4977030" y="3953389"/>
                  <a:pt x="4977675" y="3953861"/>
                  <a:pt x="4978617" y="3954257"/>
                </a:cubicBezTo>
                <a:cubicBezTo>
                  <a:pt x="4979560" y="3954654"/>
                  <a:pt x="4980850" y="3954952"/>
                  <a:pt x="4982487" y="3955150"/>
                </a:cubicBezTo>
                <a:cubicBezTo>
                  <a:pt x="4984124" y="3955349"/>
                  <a:pt x="4986083" y="3955448"/>
                  <a:pt x="4988365" y="3955448"/>
                </a:cubicBezTo>
                <a:cubicBezTo>
                  <a:pt x="4990747" y="3955448"/>
                  <a:pt x="4992731" y="3955349"/>
                  <a:pt x="4994318" y="3955150"/>
                </a:cubicBezTo>
                <a:cubicBezTo>
                  <a:pt x="4995906" y="3954952"/>
                  <a:pt x="4997171" y="3954654"/>
                  <a:pt x="4998114" y="3954257"/>
                </a:cubicBezTo>
                <a:cubicBezTo>
                  <a:pt x="4999056" y="3953861"/>
                  <a:pt x="4999726" y="3953389"/>
                  <a:pt x="5000123" y="3952844"/>
                </a:cubicBezTo>
                <a:cubicBezTo>
                  <a:pt x="5000520" y="3952298"/>
                  <a:pt x="5000718" y="3951628"/>
                  <a:pt x="5000718" y="3950834"/>
                </a:cubicBezTo>
                <a:lnTo>
                  <a:pt x="5000718" y="3857222"/>
                </a:lnTo>
                <a:cubicBezTo>
                  <a:pt x="5007564" y="3848788"/>
                  <a:pt x="5013840" y="3842388"/>
                  <a:pt x="5019545" y="3838023"/>
                </a:cubicBezTo>
                <a:cubicBezTo>
                  <a:pt x="5025250" y="3833657"/>
                  <a:pt x="5030930" y="3831474"/>
                  <a:pt x="5036586" y="3831474"/>
                </a:cubicBezTo>
                <a:cubicBezTo>
                  <a:pt x="5041150" y="3831474"/>
                  <a:pt x="5045118" y="3832367"/>
                  <a:pt x="5048492" y="3834153"/>
                </a:cubicBezTo>
                <a:cubicBezTo>
                  <a:pt x="5051865" y="3835939"/>
                  <a:pt x="5054643" y="3838519"/>
                  <a:pt x="5056826" y="3841892"/>
                </a:cubicBezTo>
                <a:cubicBezTo>
                  <a:pt x="5059009" y="3845266"/>
                  <a:pt x="5060597" y="3849284"/>
                  <a:pt x="5061589" y="3853947"/>
                </a:cubicBezTo>
                <a:cubicBezTo>
                  <a:pt x="5062582" y="3858611"/>
                  <a:pt x="5063077" y="3863770"/>
                  <a:pt x="5063077" y="3869425"/>
                </a:cubicBezTo>
                <a:lnTo>
                  <a:pt x="5063077" y="3950834"/>
                </a:lnTo>
                <a:cubicBezTo>
                  <a:pt x="5063077" y="3951628"/>
                  <a:pt x="5063276" y="3952298"/>
                  <a:pt x="5063672" y="3952844"/>
                </a:cubicBezTo>
                <a:cubicBezTo>
                  <a:pt x="5064069" y="3953389"/>
                  <a:pt x="5064739" y="3953861"/>
                  <a:pt x="5065682" y="3954257"/>
                </a:cubicBezTo>
                <a:cubicBezTo>
                  <a:pt x="5066624" y="3954654"/>
                  <a:pt x="5067889" y="3954952"/>
                  <a:pt x="5069477" y="3955150"/>
                </a:cubicBezTo>
                <a:cubicBezTo>
                  <a:pt x="5071064" y="3955349"/>
                  <a:pt x="5073098" y="3955448"/>
                  <a:pt x="5075579" y="3955448"/>
                </a:cubicBezTo>
                <a:cubicBezTo>
                  <a:pt x="5077960" y="3955448"/>
                  <a:pt x="5079944" y="3955349"/>
                  <a:pt x="5081532" y="3955150"/>
                </a:cubicBezTo>
                <a:cubicBezTo>
                  <a:pt x="5083119" y="3954952"/>
                  <a:pt x="5084360" y="3954654"/>
                  <a:pt x="5085252" y="3954257"/>
                </a:cubicBezTo>
                <a:cubicBezTo>
                  <a:pt x="5086145" y="3953861"/>
                  <a:pt x="5086790" y="3953389"/>
                  <a:pt x="5087187" y="3952844"/>
                </a:cubicBezTo>
                <a:cubicBezTo>
                  <a:pt x="5087584" y="3952298"/>
                  <a:pt x="5087782" y="3951628"/>
                  <a:pt x="5087782" y="3950834"/>
                </a:cubicBezTo>
                <a:lnTo>
                  <a:pt x="5087782" y="3866151"/>
                </a:lnTo>
                <a:cubicBezTo>
                  <a:pt x="5087782" y="3858611"/>
                  <a:pt x="5087014" y="3851442"/>
                  <a:pt x="5085476" y="3844646"/>
                </a:cubicBezTo>
                <a:cubicBezTo>
                  <a:pt x="5083938" y="3837849"/>
                  <a:pt x="5081358" y="3831921"/>
                  <a:pt x="5077737" y="3826861"/>
                </a:cubicBezTo>
                <a:cubicBezTo>
                  <a:pt x="5074115" y="3821800"/>
                  <a:pt x="5069378" y="3817757"/>
                  <a:pt x="5063523" y="3814731"/>
                </a:cubicBezTo>
                <a:cubicBezTo>
                  <a:pt x="5057670" y="3811705"/>
                  <a:pt x="5050427" y="3810192"/>
                  <a:pt x="5041795" y="3810192"/>
                </a:cubicBezTo>
                <a:cubicBezTo>
                  <a:pt x="5038223" y="3810192"/>
                  <a:pt x="5034676" y="3810663"/>
                  <a:pt x="5031154" y="3811606"/>
                </a:cubicBezTo>
                <a:cubicBezTo>
                  <a:pt x="5027631" y="3812548"/>
                  <a:pt x="5024010" y="3814061"/>
                  <a:pt x="5020289" y="3816145"/>
                </a:cubicBezTo>
                <a:cubicBezTo>
                  <a:pt x="5016568" y="3818229"/>
                  <a:pt x="5012699" y="3820957"/>
                  <a:pt x="5008680" y="3824331"/>
                </a:cubicBezTo>
                <a:cubicBezTo>
                  <a:pt x="5004663" y="3827704"/>
                  <a:pt x="5000420" y="3831822"/>
                  <a:pt x="4995956" y="3836683"/>
                </a:cubicBezTo>
                <a:cubicBezTo>
                  <a:pt x="4994368" y="3832715"/>
                  <a:pt x="4992384" y="3829118"/>
                  <a:pt x="4990002" y="3825893"/>
                </a:cubicBezTo>
                <a:cubicBezTo>
                  <a:pt x="4987622" y="3822669"/>
                  <a:pt x="4984744" y="3819890"/>
                  <a:pt x="4981371" y="3817559"/>
                </a:cubicBezTo>
                <a:cubicBezTo>
                  <a:pt x="4977997" y="3815227"/>
                  <a:pt x="4974103" y="3813416"/>
                  <a:pt x="4969688" y="3812127"/>
                </a:cubicBezTo>
                <a:cubicBezTo>
                  <a:pt x="4965272" y="3810837"/>
                  <a:pt x="4960286" y="3810192"/>
                  <a:pt x="4954730" y="3810192"/>
                </a:cubicBezTo>
                <a:close/>
                <a:moveTo>
                  <a:pt x="4792062" y="3810192"/>
                </a:moveTo>
                <a:cubicBezTo>
                  <a:pt x="4782238" y="3810192"/>
                  <a:pt x="4773358" y="3811903"/>
                  <a:pt x="4765421" y="3815326"/>
                </a:cubicBezTo>
                <a:cubicBezTo>
                  <a:pt x="4757483" y="3818749"/>
                  <a:pt x="4750712" y="3823661"/>
                  <a:pt x="4745106" y="3830060"/>
                </a:cubicBezTo>
                <a:cubicBezTo>
                  <a:pt x="4739500" y="3836460"/>
                  <a:pt x="4735209" y="3844249"/>
                  <a:pt x="4732232" y="3853426"/>
                </a:cubicBezTo>
                <a:cubicBezTo>
                  <a:pt x="4729256" y="3862604"/>
                  <a:pt x="4727767" y="3872948"/>
                  <a:pt x="4727767" y="3884457"/>
                </a:cubicBezTo>
                <a:cubicBezTo>
                  <a:pt x="4727767" y="3896562"/>
                  <a:pt x="4729206" y="3907178"/>
                  <a:pt x="4732083" y="3916306"/>
                </a:cubicBezTo>
                <a:cubicBezTo>
                  <a:pt x="4734961" y="3925434"/>
                  <a:pt x="4739227" y="3933025"/>
                  <a:pt x="4744883" y="3939077"/>
                </a:cubicBezTo>
                <a:cubicBezTo>
                  <a:pt x="4750538" y="3945129"/>
                  <a:pt x="4757508" y="3949693"/>
                  <a:pt x="4765793" y="3952769"/>
                </a:cubicBezTo>
                <a:cubicBezTo>
                  <a:pt x="4774078" y="3955845"/>
                  <a:pt x="4783727" y="3957383"/>
                  <a:pt x="4794740" y="3957383"/>
                </a:cubicBezTo>
                <a:cubicBezTo>
                  <a:pt x="4801090" y="3957383"/>
                  <a:pt x="4807068" y="3956912"/>
                  <a:pt x="4812674" y="3955969"/>
                </a:cubicBezTo>
                <a:cubicBezTo>
                  <a:pt x="4818280" y="3955026"/>
                  <a:pt x="4823216" y="3953960"/>
                  <a:pt x="4827482" y="3952769"/>
                </a:cubicBezTo>
                <a:cubicBezTo>
                  <a:pt x="4831749" y="3951579"/>
                  <a:pt x="4835221" y="3950363"/>
                  <a:pt x="4837900" y="3949123"/>
                </a:cubicBezTo>
                <a:cubicBezTo>
                  <a:pt x="4840579" y="3947883"/>
                  <a:pt x="4842191" y="3946990"/>
                  <a:pt x="4842737" y="3946444"/>
                </a:cubicBezTo>
                <a:cubicBezTo>
                  <a:pt x="4843283" y="3945898"/>
                  <a:pt x="4843730" y="3945328"/>
                  <a:pt x="4844076" y="3944732"/>
                </a:cubicBezTo>
                <a:cubicBezTo>
                  <a:pt x="4844424" y="3944137"/>
                  <a:pt x="4844672" y="3943467"/>
                  <a:pt x="4844821" y="3942723"/>
                </a:cubicBezTo>
                <a:cubicBezTo>
                  <a:pt x="4844969" y="3941979"/>
                  <a:pt x="4845093" y="3941136"/>
                  <a:pt x="4845193" y="3940193"/>
                </a:cubicBezTo>
                <a:cubicBezTo>
                  <a:pt x="4845292" y="3939251"/>
                  <a:pt x="4845341" y="3938134"/>
                  <a:pt x="4845341" y="3936845"/>
                </a:cubicBezTo>
                <a:cubicBezTo>
                  <a:pt x="4845341" y="3935059"/>
                  <a:pt x="4845267" y="3933546"/>
                  <a:pt x="4845117" y="3932305"/>
                </a:cubicBezTo>
                <a:cubicBezTo>
                  <a:pt x="4844968" y="3931065"/>
                  <a:pt x="4844744" y="3930098"/>
                  <a:pt x="4844444" y="3929403"/>
                </a:cubicBezTo>
                <a:cubicBezTo>
                  <a:pt x="4844145" y="3928709"/>
                  <a:pt x="4843722" y="3928188"/>
                  <a:pt x="4843173" y="3927840"/>
                </a:cubicBezTo>
                <a:cubicBezTo>
                  <a:pt x="4842625" y="3927493"/>
                  <a:pt x="4842002" y="3927320"/>
                  <a:pt x="4841305" y="3927320"/>
                </a:cubicBezTo>
                <a:cubicBezTo>
                  <a:pt x="4840108" y="3927320"/>
                  <a:pt x="4838338" y="3927840"/>
                  <a:pt x="4835994" y="3928882"/>
                </a:cubicBezTo>
                <a:cubicBezTo>
                  <a:pt x="4833651" y="3929924"/>
                  <a:pt x="4830660" y="3931090"/>
                  <a:pt x="4827021" y="3932380"/>
                </a:cubicBezTo>
                <a:cubicBezTo>
                  <a:pt x="4823381" y="3933670"/>
                  <a:pt x="4819070" y="3934835"/>
                  <a:pt x="4814084" y="3935877"/>
                </a:cubicBezTo>
                <a:cubicBezTo>
                  <a:pt x="4809099" y="3936919"/>
                  <a:pt x="4803416" y="3937440"/>
                  <a:pt x="4797035" y="3937440"/>
                </a:cubicBezTo>
                <a:cubicBezTo>
                  <a:pt x="4788960" y="3937440"/>
                  <a:pt x="4782130" y="3936299"/>
                  <a:pt x="4776547" y="3934017"/>
                </a:cubicBezTo>
                <a:cubicBezTo>
                  <a:pt x="4770963" y="3931735"/>
                  <a:pt x="4766427" y="3928461"/>
                  <a:pt x="4762937" y="3924194"/>
                </a:cubicBezTo>
                <a:cubicBezTo>
                  <a:pt x="4759448" y="3919928"/>
                  <a:pt x="4756955" y="3914818"/>
                  <a:pt x="4755460" y="3908865"/>
                </a:cubicBezTo>
                <a:cubicBezTo>
                  <a:pt x="4753964" y="3902912"/>
                  <a:pt x="4753217" y="3896215"/>
                  <a:pt x="4753217" y="3888773"/>
                </a:cubicBezTo>
                <a:lnTo>
                  <a:pt x="4841428" y="3888773"/>
                </a:lnTo>
                <a:cubicBezTo>
                  <a:pt x="4843921" y="3888773"/>
                  <a:pt x="4846139" y="3887955"/>
                  <a:pt x="4848082" y="3886317"/>
                </a:cubicBezTo>
                <a:cubicBezTo>
                  <a:pt x="4850025" y="3884680"/>
                  <a:pt x="4850997" y="3881927"/>
                  <a:pt x="4850997" y="3878057"/>
                </a:cubicBezTo>
                <a:lnTo>
                  <a:pt x="4850997" y="3873593"/>
                </a:lnTo>
                <a:cubicBezTo>
                  <a:pt x="4850997" y="3864861"/>
                  <a:pt x="4849881" y="3856651"/>
                  <a:pt x="4847648" y="3848962"/>
                </a:cubicBezTo>
                <a:cubicBezTo>
                  <a:pt x="4845416" y="3841272"/>
                  <a:pt x="4841918" y="3834575"/>
                  <a:pt x="4837156" y="3828870"/>
                </a:cubicBezTo>
                <a:cubicBezTo>
                  <a:pt x="4832393" y="3823165"/>
                  <a:pt x="4826317" y="3818625"/>
                  <a:pt x="4818925" y="3815252"/>
                </a:cubicBezTo>
                <a:cubicBezTo>
                  <a:pt x="4811533" y="3811879"/>
                  <a:pt x="4802578" y="3810192"/>
                  <a:pt x="4792062" y="3810192"/>
                </a:cubicBezTo>
                <a:close/>
                <a:moveTo>
                  <a:pt x="6006350" y="3761972"/>
                </a:moveTo>
                <a:cubicBezTo>
                  <a:pt x="6004068" y="3761972"/>
                  <a:pt x="6001910" y="3762740"/>
                  <a:pt x="5999876" y="3764278"/>
                </a:cubicBezTo>
                <a:cubicBezTo>
                  <a:pt x="5997842" y="3765816"/>
                  <a:pt x="5996825" y="3768520"/>
                  <a:pt x="5996825" y="3772390"/>
                </a:cubicBezTo>
                <a:lnTo>
                  <a:pt x="5996825" y="3944137"/>
                </a:lnTo>
                <a:cubicBezTo>
                  <a:pt x="5996825" y="3948007"/>
                  <a:pt x="5997842" y="3950710"/>
                  <a:pt x="5999876" y="3952248"/>
                </a:cubicBezTo>
                <a:cubicBezTo>
                  <a:pt x="6001910" y="3953786"/>
                  <a:pt x="6004068" y="3954555"/>
                  <a:pt x="6006350" y="3954555"/>
                </a:cubicBezTo>
                <a:lnTo>
                  <a:pt x="6098772" y="3954555"/>
                </a:lnTo>
                <a:cubicBezTo>
                  <a:pt x="6099566" y="3954555"/>
                  <a:pt x="6100285" y="3954357"/>
                  <a:pt x="6100930" y="3953960"/>
                </a:cubicBezTo>
                <a:cubicBezTo>
                  <a:pt x="6101575" y="3953563"/>
                  <a:pt x="6102145" y="3952918"/>
                  <a:pt x="6102641" y="3952025"/>
                </a:cubicBezTo>
                <a:cubicBezTo>
                  <a:pt x="6103137" y="3951132"/>
                  <a:pt x="6103485" y="3950016"/>
                  <a:pt x="6103683" y="3948676"/>
                </a:cubicBezTo>
                <a:cubicBezTo>
                  <a:pt x="6103882" y="3947337"/>
                  <a:pt x="6103981" y="3945774"/>
                  <a:pt x="6103981" y="3943988"/>
                </a:cubicBezTo>
                <a:cubicBezTo>
                  <a:pt x="6103981" y="3942004"/>
                  <a:pt x="6103882" y="3940342"/>
                  <a:pt x="6103683" y="3939003"/>
                </a:cubicBezTo>
                <a:cubicBezTo>
                  <a:pt x="6103485" y="3937663"/>
                  <a:pt x="6103137" y="3936572"/>
                  <a:pt x="6102641" y="3935728"/>
                </a:cubicBezTo>
                <a:cubicBezTo>
                  <a:pt x="6102145" y="3934885"/>
                  <a:pt x="6101575" y="3934265"/>
                  <a:pt x="6100930" y="3933868"/>
                </a:cubicBezTo>
                <a:cubicBezTo>
                  <a:pt x="6100285" y="3933471"/>
                  <a:pt x="6099566" y="3933273"/>
                  <a:pt x="6098772" y="3933273"/>
                </a:cubicBezTo>
                <a:lnTo>
                  <a:pt x="6022423" y="3933273"/>
                </a:lnTo>
                <a:lnTo>
                  <a:pt x="6022423" y="3864365"/>
                </a:lnTo>
                <a:lnTo>
                  <a:pt x="6087014" y="3864365"/>
                </a:lnTo>
                <a:cubicBezTo>
                  <a:pt x="6087808" y="3864365"/>
                  <a:pt x="6088528" y="3864192"/>
                  <a:pt x="6089173" y="3863844"/>
                </a:cubicBezTo>
                <a:cubicBezTo>
                  <a:pt x="6089817" y="3863497"/>
                  <a:pt x="6090364" y="3862927"/>
                  <a:pt x="6090810" y="3862133"/>
                </a:cubicBezTo>
                <a:cubicBezTo>
                  <a:pt x="6091256" y="3861339"/>
                  <a:pt x="6091579" y="3860297"/>
                  <a:pt x="6091777" y="3859007"/>
                </a:cubicBezTo>
                <a:cubicBezTo>
                  <a:pt x="6091975" y="3857718"/>
                  <a:pt x="6092075" y="3856180"/>
                  <a:pt x="6092075" y="3854394"/>
                </a:cubicBezTo>
                <a:cubicBezTo>
                  <a:pt x="6092075" y="3852509"/>
                  <a:pt x="6091975" y="3850872"/>
                  <a:pt x="6091777" y="3849482"/>
                </a:cubicBezTo>
                <a:cubicBezTo>
                  <a:pt x="6091579" y="3848093"/>
                  <a:pt x="6091256" y="3847002"/>
                  <a:pt x="6090810" y="3846208"/>
                </a:cubicBezTo>
                <a:cubicBezTo>
                  <a:pt x="6090364" y="3845415"/>
                  <a:pt x="6089817" y="3844794"/>
                  <a:pt x="6089173" y="3844348"/>
                </a:cubicBezTo>
                <a:cubicBezTo>
                  <a:pt x="6088528" y="3843901"/>
                  <a:pt x="6087808" y="3843678"/>
                  <a:pt x="6087014" y="3843678"/>
                </a:cubicBezTo>
                <a:lnTo>
                  <a:pt x="6022423" y="3843678"/>
                </a:lnTo>
                <a:lnTo>
                  <a:pt x="6022423" y="3783254"/>
                </a:lnTo>
                <a:lnTo>
                  <a:pt x="6097730" y="3783254"/>
                </a:lnTo>
                <a:cubicBezTo>
                  <a:pt x="6098524" y="3783254"/>
                  <a:pt x="6099243" y="3783056"/>
                  <a:pt x="6099888" y="3782659"/>
                </a:cubicBezTo>
                <a:cubicBezTo>
                  <a:pt x="6100533" y="3782262"/>
                  <a:pt x="6101054" y="3781642"/>
                  <a:pt x="6101451" y="3780798"/>
                </a:cubicBezTo>
                <a:cubicBezTo>
                  <a:pt x="6101848" y="3779955"/>
                  <a:pt x="6102170" y="3778864"/>
                  <a:pt x="6102418" y="3777524"/>
                </a:cubicBezTo>
                <a:cubicBezTo>
                  <a:pt x="6102666" y="3776185"/>
                  <a:pt x="6102790" y="3774622"/>
                  <a:pt x="6102790" y="3772836"/>
                </a:cubicBezTo>
                <a:cubicBezTo>
                  <a:pt x="6102790" y="3770852"/>
                  <a:pt x="6102666" y="3769190"/>
                  <a:pt x="6102418" y="3767850"/>
                </a:cubicBezTo>
                <a:cubicBezTo>
                  <a:pt x="6102170" y="3766511"/>
                  <a:pt x="6101848" y="3765395"/>
                  <a:pt x="6101451" y="3764502"/>
                </a:cubicBezTo>
                <a:cubicBezTo>
                  <a:pt x="6101054" y="3763609"/>
                  <a:pt x="6100533" y="3762964"/>
                  <a:pt x="6099888" y="3762567"/>
                </a:cubicBezTo>
                <a:cubicBezTo>
                  <a:pt x="6099243" y="3762170"/>
                  <a:pt x="6098524" y="3761972"/>
                  <a:pt x="6097730" y="3761972"/>
                </a:cubicBezTo>
                <a:close/>
                <a:moveTo>
                  <a:pt x="4493079" y="3761972"/>
                </a:moveTo>
                <a:cubicBezTo>
                  <a:pt x="4490359" y="3761972"/>
                  <a:pt x="4487891" y="3762865"/>
                  <a:pt x="4485674" y="3764650"/>
                </a:cubicBezTo>
                <a:cubicBezTo>
                  <a:pt x="4483458" y="3766436"/>
                  <a:pt x="4482350" y="3769413"/>
                  <a:pt x="4482350" y="3773580"/>
                </a:cubicBezTo>
                <a:lnTo>
                  <a:pt x="4482350" y="3950686"/>
                </a:lnTo>
                <a:cubicBezTo>
                  <a:pt x="4482350" y="3951479"/>
                  <a:pt x="4482528" y="3952174"/>
                  <a:pt x="4482886" y="3952769"/>
                </a:cubicBezTo>
                <a:cubicBezTo>
                  <a:pt x="4483243" y="3953365"/>
                  <a:pt x="4483907" y="3953836"/>
                  <a:pt x="4484879" y="3954183"/>
                </a:cubicBezTo>
                <a:cubicBezTo>
                  <a:pt x="4485850" y="3954530"/>
                  <a:pt x="4487153" y="3954828"/>
                  <a:pt x="4488788" y="3955076"/>
                </a:cubicBezTo>
                <a:cubicBezTo>
                  <a:pt x="4490422" y="3955324"/>
                  <a:pt x="4492466" y="3955448"/>
                  <a:pt x="4494919" y="3955448"/>
                </a:cubicBezTo>
                <a:cubicBezTo>
                  <a:pt x="4497474" y="3955448"/>
                  <a:pt x="4499568" y="3955324"/>
                  <a:pt x="4501203" y="3955076"/>
                </a:cubicBezTo>
                <a:cubicBezTo>
                  <a:pt x="4502838" y="3954828"/>
                  <a:pt x="4504167" y="3954530"/>
                  <a:pt x="4505189" y="3954183"/>
                </a:cubicBezTo>
                <a:cubicBezTo>
                  <a:pt x="4506211" y="3953836"/>
                  <a:pt x="4506927" y="3953365"/>
                  <a:pt x="4507336" y="3952769"/>
                </a:cubicBezTo>
                <a:cubicBezTo>
                  <a:pt x="4507744" y="3952174"/>
                  <a:pt x="4507948" y="3951479"/>
                  <a:pt x="4507948" y="3950686"/>
                </a:cubicBezTo>
                <a:lnTo>
                  <a:pt x="4507948" y="3782956"/>
                </a:lnTo>
                <a:lnTo>
                  <a:pt x="4508097" y="3782956"/>
                </a:lnTo>
                <a:lnTo>
                  <a:pt x="4572986" y="3951430"/>
                </a:lnTo>
                <a:cubicBezTo>
                  <a:pt x="4573184" y="3952025"/>
                  <a:pt x="4573557" y="3952571"/>
                  <a:pt x="4574102" y="3953067"/>
                </a:cubicBezTo>
                <a:cubicBezTo>
                  <a:pt x="4574648" y="3953563"/>
                  <a:pt x="4575417" y="3953985"/>
                  <a:pt x="4576409" y="3954332"/>
                </a:cubicBezTo>
                <a:cubicBezTo>
                  <a:pt x="4577401" y="3954679"/>
                  <a:pt x="4578642" y="3954952"/>
                  <a:pt x="4580130" y="3955150"/>
                </a:cubicBezTo>
                <a:cubicBezTo>
                  <a:pt x="4581618" y="3955349"/>
                  <a:pt x="4583404" y="3955448"/>
                  <a:pt x="4585488" y="3955448"/>
                </a:cubicBezTo>
                <a:cubicBezTo>
                  <a:pt x="4587472" y="3955448"/>
                  <a:pt x="4589183" y="3955374"/>
                  <a:pt x="4590622" y="3955225"/>
                </a:cubicBezTo>
                <a:cubicBezTo>
                  <a:pt x="4592061" y="3955076"/>
                  <a:pt x="4593301" y="3954828"/>
                  <a:pt x="4594343" y="3954481"/>
                </a:cubicBezTo>
                <a:cubicBezTo>
                  <a:pt x="4595385" y="3954133"/>
                  <a:pt x="4596178" y="3953712"/>
                  <a:pt x="4596724" y="3953216"/>
                </a:cubicBezTo>
                <a:cubicBezTo>
                  <a:pt x="4597270" y="3952720"/>
                  <a:pt x="4597692" y="3952124"/>
                  <a:pt x="4597989" y="3951430"/>
                </a:cubicBezTo>
                <a:lnTo>
                  <a:pt x="4665855" y="3782956"/>
                </a:lnTo>
                <a:lnTo>
                  <a:pt x="4666152" y="3782956"/>
                </a:lnTo>
                <a:lnTo>
                  <a:pt x="4666152" y="3950686"/>
                </a:lnTo>
                <a:cubicBezTo>
                  <a:pt x="4666152" y="3951479"/>
                  <a:pt x="4666357" y="3952174"/>
                  <a:pt x="4666765" y="3952769"/>
                </a:cubicBezTo>
                <a:cubicBezTo>
                  <a:pt x="4667174" y="3953365"/>
                  <a:pt x="4667864" y="3953836"/>
                  <a:pt x="4668835" y="3954183"/>
                </a:cubicBezTo>
                <a:cubicBezTo>
                  <a:pt x="4669806" y="3954530"/>
                  <a:pt x="4671135" y="3954828"/>
                  <a:pt x="4672821" y="3955076"/>
                </a:cubicBezTo>
                <a:cubicBezTo>
                  <a:pt x="4674507" y="3955324"/>
                  <a:pt x="4676525" y="3955448"/>
                  <a:pt x="4678875" y="3955448"/>
                </a:cubicBezTo>
                <a:cubicBezTo>
                  <a:pt x="4681430" y="3955448"/>
                  <a:pt x="4683499" y="3955324"/>
                  <a:pt x="4685083" y="3955076"/>
                </a:cubicBezTo>
                <a:cubicBezTo>
                  <a:pt x="4686666" y="3954828"/>
                  <a:pt x="4687969" y="3954530"/>
                  <a:pt x="4688992" y="3954183"/>
                </a:cubicBezTo>
                <a:cubicBezTo>
                  <a:pt x="4690014" y="3953836"/>
                  <a:pt x="4690730" y="3953365"/>
                  <a:pt x="4691138" y="3952769"/>
                </a:cubicBezTo>
                <a:cubicBezTo>
                  <a:pt x="4691547" y="3952174"/>
                  <a:pt x="4691751" y="3951479"/>
                  <a:pt x="4691751" y="3950686"/>
                </a:cubicBezTo>
                <a:lnTo>
                  <a:pt x="4691751" y="3773580"/>
                </a:lnTo>
                <a:cubicBezTo>
                  <a:pt x="4691751" y="3771497"/>
                  <a:pt x="4691449" y="3769735"/>
                  <a:pt x="4690844" y="3768297"/>
                </a:cubicBezTo>
                <a:cubicBezTo>
                  <a:pt x="4690239" y="3766858"/>
                  <a:pt x="4689458" y="3765667"/>
                  <a:pt x="4688500" y="3764725"/>
                </a:cubicBezTo>
                <a:cubicBezTo>
                  <a:pt x="4687542" y="3763782"/>
                  <a:pt x="4686383" y="3763088"/>
                  <a:pt x="4685022" y="3762641"/>
                </a:cubicBezTo>
                <a:cubicBezTo>
                  <a:pt x="4683662" y="3762195"/>
                  <a:pt x="4682225" y="3761972"/>
                  <a:pt x="4680712" y="3761972"/>
                </a:cubicBezTo>
                <a:lnTo>
                  <a:pt x="4664232" y="3761972"/>
                </a:lnTo>
                <a:cubicBezTo>
                  <a:pt x="4661711" y="3761972"/>
                  <a:pt x="4659493" y="3762244"/>
                  <a:pt x="4657579" y="3762790"/>
                </a:cubicBezTo>
                <a:cubicBezTo>
                  <a:pt x="4655664" y="3763336"/>
                  <a:pt x="4653925" y="3764229"/>
                  <a:pt x="4652363" y="3765469"/>
                </a:cubicBezTo>
                <a:cubicBezTo>
                  <a:pt x="4650800" y="3766709"/>
                  <a:pt x="4649363" y="3768371"/>
                  <a:pt x="4648052" y="3770455"/>
                </a:cubicBezTo>
                <a:cubicBezTo>
                  <a:pt x="4646742" y="3772538"/>
                  <a:pt x="4645532" y="3775068"/>
                  <a:pt x="4644423" y="3778045"/>
                </a:cubicBezTo>
                <a:lnTo>
                  <a:pt x="4587125" y="3917050"/>
                </a:lnTo>
                <a:lnTo>
                  <a:pt x="4586381" y="3917050"/>
                </a:lnTo>
                <a:lnTo>
                  <a:pt x="4531314" y="3777598"/>
                </a:lnTo>
                <a:cubicBezTo>
                  <a:pt x="4530407" y="3774920"/>
                  <a:pt x="4529349" y="3772588"/>
                  <a:pt x="4528140" y="3770604"/>
                </a:cubicBezTo>
                <a:cubicBezTo>
                  <a:pt x="4526931" y="3768619"/>
                  <a:pt x="4525420" y="3766982"/>
                  <a:pt x="4523607" y="3765692"/>
                </a:cubicBezTo>
                <a:cubicBezTo>
                  <a:pt x="4521793" y="3764402"/>
                  <a:pt x="4519678" y="3763460"/>
                  <a:pt x="4517259" y="3762865"/>
                </a:cubicBezTo>
                <a:cubicBezTo>
                  <a:pt x="4514841" y="3762269"/>
                  <a:pt x="4512020" y="3761972"/>
                  <a:pt x="4508797" y="3761972"/>
                </a:cubicBezTo>
                <a:close/>
                <a:moveTo>
                  <a:pt x="6711200" y="3757060"/>
                </a:moveTo>
                <a:cubicBezTo>
                  <a:pt x="6705346" y="3757060"/>
                  <a:pt x="6701327" y="3758102"/>
                  <a:pt x="6699144" y="3760186"/>
                </a:cubicBezTo>
                <a:cubicBezTo>
                  <a:pt x="6696961" y="3762269"/>
                  <a:pt x="6695870" y="3766188"/>
                  <a:pt x="6695870" y="3771943"/>
                </a:cubicBezTo>
                <a:cubicBezTo>
                  <a:pt x="6695870" y="3777598"/>
                  <a:pt x="6696937" y="3781443"/>
                  <a:pt x="6699070" y="3783477"/>
                </a:cubicBezTo>
                <a:cubicBezTo>
                  <a:pt x="6701203" y="3785511"/>
                  <a:pt x="6705147" y="3786528"/>
                  <a:pt x="6710902" y="3786528"/>
                </a:cubicBezTo>
                <a:cubicBezTo>
                  <a:pt x="6716756" y="3786528"/>
                  <a:pt x="6720774" y="3785486"/>
                  <a:pt x="6722957" y="3783403"/>
                </a:cubicBezTo>
                <a:cubicBezTo>
                  <a:pt x="6725140" y="3781319"/>
                  <a:pt x="6726231" y="3777400"/>
                  <a:pt x="6726231" y="3771645"/>
                </a:cubicBezTo>
                <a:cubicBezTo>
                  <a:pt x="6726231" y="3765990"/>
                  <a:pt x="6725164" y="3762145"/>
                  <a:pt x="6723031" y="3760111"/>
                </a:cubicBezTo>
                <a:cubicBezTo>
                  <a:pt x="6720898" y="3758077"/>
                  <a:pt x="6716954" y="3757060"/>
                  <a:pt x="6711200" y="3757060"/>
                </a:cubicBezTo>
                <a:close/>
                <a:moveTo>
                  <a:pt x="5710926" y="3747238"/>
                </a:moveTo>
                <a:cubicBezTo>
                  <a:pt x="5708545" y="3747238"/>
                  <a:pt x="5706560" y="3747337"/>
                  <a:pt x="5704973" y="3747535"/>
                </a:cubicBezTo>
                <a:cubicBezTo>
                  <a:pt x="5703385" y="3747734"/>
                  <a:pt x="5702121" y="3748031"/>
                  <a:pt x="5701178" y="3748428"/>
                </a:cubicBezTo>
                <a:cubicBezTo>
                  <a:pt x="5700235" y="3748825"/>
                  <a:pt x="5699590" y="3749321"/>
                  <a:pt x="5699243" y="3749916"/>
                </a:cubicBezTo>
                <a:cubicBezTo>
                  <a:pt x="5698896" y="3750512"/>
                  <a:pt x="5698723" y="3751206"/>
                  <a:pt x="5698723" y="3752000"/>
                </a:cubicBezTo>
                <a:lnTo>
                  <a:pt x="5698723" y="3950834"/>
                </a:lnTo>
                <a:cubicBezTo>
                  <a:pt x="5698723" y="3951628"/>
                  <a:pt x="5698896" y="3952298"/>
                  <a:pt x="5699243" y="3952844"/>
                </a:cubicBezTo>
                <a:cubicBezTo>
                  <a:pt x="5699590" y="3953389"/>
                  <a:pt x="5700235" y="3953861"/>
                  <a:pt x="5701178" y="3954257"/>
                </a:cubicBezTo>
                <a:cubicBezTo>
                  <a:pt x="5702121" y="3954654"/>
                  <a:pt x="5703385" y="3954952"/>
                  <a:pt x="5704973" y="3955150"/>
                </a:cubicBezTo>
                <a:cubicBezTo>
                  <a:pt x="5706560" y="3955349"/>
                  <a:pt x="5708545" y="3955448"/>
                  <a:pt x="5710926" y="3955448"/>
                </a:cubicBezTo>
                <a:cubicBezTo>
                  <a:pt x="5713406" y="3955448"/>
                  <a:pt x="5715440" y="3955349"/>
                  <a:pt x="5717028" y="3955150"/>
                </a:cubicBezTo>
                <a:cubicBezTo>
                  <a:pt x="5718615" y="3954952"/>
                  <a:pt x="5719856" y="3954654"/>
                  <a:pt x="5720748" y="3954257"/>
                </a:cubicBezTo>
                <a:cubicBezTo>
                  <a:pt x="5721641" y="3953861"/>
                  <a:pt x="5722286" y="3953389"/>
                  <a:pt x="5722683" y="3952844"/>
                </a:cubicBezTo>
                <a:cubicBezTo>
                  <a:pt x="5723080" y="3952298"/>
                  <a:pt x="5723279" y="3951628"/>
                  <a:pt x="5723279" y="3950834"/>
                </a:cubicBezTo>
                <a:lnTo>
                  <a:pt x="5723279" y="3752000"/>
                </a:lnTo>
                <a:cubicBezTo>
                  <a:pt x="5723279" y="3751206"/>
                  <a:pt x="5723080" y="3750512"/>
                  <a:pt x="5722683" y="3749916"/>
                </a:cubicBezTo>
                <a:cubicBezTo>
                  <a:pt x="5722286" y="3749321"/>
                  <a:pt x="5721641" y="3748825"/>
                  <a:pt x="5720748" y="3748428"/>
                </a:cubicBezTo>
                <a:cubicBezTo>
                  <a:pt x="5719856" y="3748031"/>
                  <a:pt x="5718615" y="3747734"/>
                  <a:pt x="5717028" y="3747535"/>
                </a:cubicBezTo>
                <a:cubicBezTo>
                  <a:pt x="5715440" y="3747337"/>
                  <a:pt x="5713406" y="3747238"/>
                  <a:pt x="5710926" y="3747238"/>
                </a:cubicBezTo>
                <a:close/>
                <a:moveTo>
                  <a:pt x="5549001" y="3747238"/>
                </a:moveTo>
                <a:cubicBezTo>
                  <a:pt x="5546620" y="3747238"/>
                  <a:pt x="5544635" y="3747337"/>
                  <a:pt x="5543048" y="3747535"/>
                </a:cubicBezTo>
                <a:cubicBezTo>
                  <a:pt x="5541460" y="3747734"/>
                  <a:pt x="5540195" y="3748031"/>
                  <a:pt x="5539253" y="3748428"/>
                </a:cubicBezTo>
                <a:cubicBezTo>
                  <a:pt x="5538311" y="3748825"/>
                  <a:pt x="5537665" y="3749321"/>
                  <a:pt x="5537318" y="3749916"/>
                </a:cubicBezTo>
                <a:cubicBezTo>
                  <a:pt x="5536971" y="3750512"/>
                  <a:pt x="5536798" y="3751206"/>
                  <a:pt x="5536798" y="3752000"/>
                </a:cubicBezTo>
                <a:lnTo>
                  <a:pt x="5536798" y="3950834"/>
                </a:lnTo>
                <a:cubicBezTo>
                  <a:pt x="5536798" y="3951628"/>
                  <a:pt x="5536946" y="3952323"/>
                  <a:pt x="5537243" y="3952918"/>
                </a:cubicBezTo>
                <a:cubicBezTo>
                  <a:pt x="5537541" y="3953513"/>
                  <a:pt x="5538136" y="3953985"/>
                  <a:pt x="5539029" y="3954332"/>
                </a:cubicBezTo>
                <a:cubicBezTo>
                  <a:pt x="5539922" y="3954679"/>
                  <a:pt x="5541063" y="3954952"/>
                  <a:pt x="5542452" y="3955150"/>
                </a:cubicBezTo>
                <a:cubicBezTo>
                  <a:pt x="5543841" y="3955349"/>
                  <a:pt x="5545528" y="3955448"/>
                  <a:pt x="5547513" y="3955448"/>
                </a:cubicBezTo>
                <a:cubicBezTo>
                  <a:pt x="5549596" y="3955448"/>
                  <a:pt x="5551308" y="3955349"/>
                  <a:pt x="5552648" y="3955150"/>
                </a:cubicBezTo>
                <a:cubicBezTo>
                  <a:pt x="5553987" y="3954952"/>
                  <a:pt x="5555103" y="3954679"/>
                  <a:pt x="5555996" y="3954332"/>
                </a:cubicBezTo>
                <a:cubicBezTo>
                  <a:pt x="5556889" y="3953985"/>
                  <a:pt x="5557534" y="3953513"/>
                  <a:pt x="5557930" y="3952918"/>
                </a:cubicBezTo>
                <a:cubicBezTo>
                  <a:pt x="5558327" y="3952323"/>
                  <a:pt x="5558526" y="3951628"/>
                  <a:pt x="5558526" y="3950834"/>
                </a:cubicBezTo>
                <a:lnTo>
                  <a:pt x="5558526" y="3934463"/>
                </a:lnTo>
                <a:cubicBezTo>
                  <a:pt x="5562395" y="3938531"/>
                  <a:pt x="5566066" y="3942004"/>
                  <a:pt x="5569540" y="3944881"/>
                </a:cubicBezTo>
                <a:cubicBezTo>
                  <a:pt x="5573012" y="3947759"/>
                  <a:pt x="5576485" y="3950140"/>
                  <a:pt x="5579957" y="3952025"/>
                </a:cubicBezTo>
                <a:cubicBezTo>
                  <a:pt x="5583430" y="3953910"/>
                  <a:pt x="5586977" y="3955274"/>
                  <a:pt x="5590598" y="3956118"/>
                </a:cubicBezTo>
                <a:cubicBezTo>
                  <a:pt x="5594220" y="3956961"/>
                  <a:pt x="5598164" y="3957383"/>
                  <a:pt x="5602430" y="3957383"/>
                </a:cubicBezTo>
                <a:cubicBezTo>
                  <a:pt x="5611657" y="3957383"/>
                  <a:pt x="5619843" y="3955647"/>
                  <a:pt x="5626987" y="3952174"/>
                </a:cubicBezTo>
                <a:cubicBezTo>
                  <a:pt x="5634130" y="3948701"/>
                  <a:pt x="5640158" y="3943691"/>
                  <a:pt x="5645069" y="3937142"/>
                </a:cubicBezTo>
                <a:cubicBezTo>
                  <a:pt x="5649981" y="3930594"/>
                  <a:pt x="5653701" y="3922681"/>
                  <a:pt x="5656231" y="3913404"/>
                </a:cubicBezTo>
                <a:cubicBezTo>
                  <a:pt x="5658762" y="3904127"/>
                  <a:pt x="5660027" y="3893684"/>
                  <a:pt x="5660027" y="3882076"/>
                </a:cubicBezTo>
                <a:cubicBezTo>
                  <a:pt x="5660027" y="3872352"/>
                  <a:pt x="5659034" y="3863125"/>
                  <a:pt x="5657050" y="3854394"/>
                </a:cubicBezTo>
                <a:cubicBezTo>
                  <a:pt x="5655066" y="3845663"/>
                  <a:pt x="5651915" y="3838048"/>
                  <a:pt x="5647599" y="3831549"/>
                </a:cubicBezTo>
                <a:cubicBezTo>
                  <a:pt x="5643283" y="3825050"/>
                  <a:pt x="5637678" y="3819866"/>
                  <a:pt x="5630782" y="3815996"/>
                </a:cubicBezTo>
                <a:cubicBezTo>
                  <a:pt x="5623886" y="3812127"/>
                  <a:pt x="5615577" y="3810192"/>
                  <a:pt x="5605853" y="3810192"/>
                </a:cubicBezTo>
                <a:cubicBezTo>
                  <a:pt x="5601884" y="3810192"/>
                  <a:pt x="5598114" y="3810589"/>
                  <a:pt x="5594542" y="3811382"/>
                </a:cubicBezTo>
                <a:cubicBezTo>
                  <a:pt x="5590970" y="3812176"/>
                  <a:pt x="5587398" y="3813441"/>
                  <a:pt x="5583827" y="3815178"/>
                </a:cubicBezTo>
                <a:cubicBezTo>
                  <a:pt x="5580255" y="3816914"/>
                  <a:pt x="5576608" y="3819171"/>
                  <a:pt x="5572888" y="3821949"/>
                </a:cubicBezTo>
                <a:cubicBezTo>
                  <a:pt x="5569167" y="3824727"/>
                  <a:pt x="5565323" y="3828150"/>
                  <a:pt x="5561354" y="3832218"/>
                </a:cubicBezTo>
                <a:lnTo>
                  <a:pt x="5561354" y="3752000"/>
                </a:lnTo>
                <a:cubicBezTo>
                  <a:pt x="5561354" y="3751206"/>
                  <a:pt x="5561155" y="3750512"/>
                  <a:pt x="5560758" y="3749916"/>
                </a:cubicBezTo>
                <a:cubicBezTo>
                  <a:pt x="5560361" y="3749321"/>
                  <a:pt x="5559716" y="3748825"/>
                  <a:pt x="5558823" y="3748428"/>
                </a:cubicBezTo>
                <a:cubicBezTo>
                  <a:pt x="5557930" y="3748031"/>
                  <a:pt x="5556690" y="3747734"/>
                  <a:pt x="5555103" y="3747535"/>
                </a:cubicBezTo>
                <a:cubicBezTo>
                  <a:pt x="5553515" y="3747337"/>
                  <a:pt x="5551481" y="3747238"/>
                  <a:pt x="5549001" y="3747238"/>
                </a:cubicBezTo>
                <a:close/>
                <a:moveTo>
                  <a:pt x="8217013" y="2740874"/>
                </a:moveTo>
                <a:cubicBezTo>
                  <a:pt x="8255113" y="2740874"/>
                  <a:pt x="8286862" y="2747322"/>
                  <a:pt x="8312263" y="2760221"/>
                </a:cubicBezTo>
                <a:cubicBezTo>
                  <a:pt x="8337663" y="2773119"/>
                  <a:pt x="8358002" y="2791376"/>
                  <a:pt x="8373282" y="2814989"/>
                </a:cubicBezTo>
                <a:cubicBezTo>
                  <a:pt x="8388562" y="2838604"/>
                  <a:pt x="8399376" y="2866980"/>
                  <a:pt x="8405726" y="2900119"/>
                </a:cubicBezTo>
                <a:cubicBezTo>
                  <a:pt x="8412076" y="2933258"/>
                  <a:pt x="8415252" y="2970068"/>
                  <a:pt x="8415252" y="3010550"/>
                </a:cubicBezTo>
                <a:cubicBezTo>
                  <a:pt x="8415252" y="3047459"/>
                  <a:pt x="8411977" y="3082285"/>
                  <a:pt x="8405428" y="3115027"/>
                </a:cubicBezTo>
                <a:cubicBezTo>
                  <a:pt x="8398880" y="3147770"/>
                  <a:pt x="8387669" y="3176444"/>
                  <a:pt x="8371794" y="3201050"/>
                </a:cubicBezTo>
                <a:cubicBezTo>
                  <a:pt x="8355919" y="3225656"/>
                  <a:pt x="8335083" y="3245103"/>
                  <a:pt x="8309286" y="3259390"/>
                </a:cubicBezTo>
                <a:cubicBezTo>
                  <a:pt x="8283489" y="3273678"/>
                  <a:pt x="8251342" y="3280822"/>
                  <a:pt x="8212845" y="3280822"/>
                </a:cubicBezTo>
                <a:cubicBezTo>
                  <a:pt x="8174348" y="3280822"/>
                  <a:pt x="8142400" y="3274571"/>
                  <a:pt x="8117000" y="3262069"/>
                </a:cubicBezTo>
                <a:cubicBezTo>
                  <a:pt x="8091600" y="3249568"/>
                  <a:pt x="8071359" y="3231411"/>
                  <a:pt x="8056278" y="3207598"/>
                </a:cubicBezTo>
                <a:cubicBezTo>
                  <a:pt x="8041197" y="3183786"/>
                  <a:pt x="8030482" y="3155111"/>
                  <a:pt x="8024131" y="3121576"/>
                </a:cubicBezTo>
                <a:cubicBezTo>
                  <a:pt x="8017781" y="3088040"/>
                  <a:pt x="8014606" y="3050237"/>
                  <a:pt x="8014606" y="3008169"/>
                </a:cubicBezTo>
                <a:cubicBezTo>
                  <a:pt x="8014606" y="2972053"/>
                  <a:pt x="8017881" y="2937822"/>
                  <a:pt x="8024429" y="2905477"/>
                </a:cubicBezTo>
                <a:cubicBezTo>
                  <a:pt x="8030977" y="2873132"/>
                  <a:pt x="8042189" y="2844854"/>
                  <a:pt x="8058064" y="2820645"/>
                </a:cubicBezTo>
                <a:cubicBezTo>
                  <a:pt x="8073939" y="2796436"/>
                  <a:pt x="8094775" y="2777088"/>
                  <a:pt x="8120572" y="2762602"/>
                </a:cubicBezTo>
                <a:cubicBezTo>
                  <a:pt x="8146369" y="2748116"/>
                  <a:pt x="8178516" y="2740874"/>
                  <a:pt x="8217013" y="2740874"/>
                </a:cubicBezTo>
                <a:close/>
                <a:moveTo>
                  <a:pt x="3635488" y="2740874"/>
                </a:moveTo>
                <a:cubicBezTo>
                  <a:pt x="3673588" y="2740874"/>
                  <a:pt x="3705338" y="2747322"/>
                  <a:pt x="3730738" y="2760221"/>
                </a:cubicBezTo>
                <a:cubicBezTo>
                  <a:pt x="3756138" y="2773119"/>
                  <a:pt x="3776478" y="2791376"/>
                  <a:pt x="3791757" y="2814989"/>
                </a:cubicBezTo>
                <a:cubicBezTo>
                  <a:pt x="3807038" y="2838604"/>
                  <a:pt x="3817852" y="2866980"/>
                  <a:pt x="3824202" y="2900119"/>
                </a:cubicBezTo>
                <a:cubicBezTo>
                  <a:pt x="3830552" y="2933258"/>
                  <a:pt x="3833727" y="2970068"/>
                  <a:pt x="3833727" y="3010550"/>
                </a:cubicBezTo>
                <a:cubicBezTo>
                  <a:pt x="3833727" y="3047459"/>
                  <a:pt x="3830453" y="3082285"/>
                  <a:pt x="3823904" y="3115027"/>
                </a:cubicBezTo>
                <a:cubicBezTo>
                  <a:pt x="3817356" y="3147770"/>
                  <a:pt x="3806144" y="3176444"/>
                  <a:pt x="3790270" y="3201050"/>
                </a:cubicBezTo>
                <a:cubicBezTo>
                  <a:pt x="3774394" y="3225656"/>
                  <a:pt x="3753559" y="3245103"/>
                  <a:pt x="3727762" y="3259390"/>
                </a:cubicBezTo>
                <a:cubicBezTo>
                  <a:pt x="3701964" y="3273678"/>
                  <a:pt x="3669818" y="3280822"/>
                  <a:pt x="3631321" y="3280822"/>
                </a:cubicBezTo>
                <a:cubicBezTo>
                  <a:pt x="3592824" y="3280822"/>
                  <a:pt x="3560876" y="3274571"/>
                  <a:pt x="3535476" y="3262069"/>
                </a:cubicBezTo>
                <a:cubicBezTo>
                  <a:pt x="3510076" y="3249568"/>
                  <a:pt x="3489835" y="3231411"/>
                  <a:pt x="3474754" y="3207598"/>
                </a:cubicBezTo>
                <a:cubicBezTo>
                  <a:pt x="3459673" y="3183786"/>
                  <a:pt x="3448957" y="3155111"/>
                  <a:pt x="3442607" y="3121576"/>
                </a:cubicBezTo>
                <a:cubicBezTo>
                  <a:pt x="3436257" y="3088040"/>
                  <a:pt x="3433082" y="3050237"/>
                  <a:pt x="3433082" y="3008169"/>
                </a:cubicBezTo>
                <a:cubicBezTo>
                  <a:pt x="3433082" y="2972053"/>
                  <a:pt x="3436356" y="2937822"/>
                  <a:pt x="3442904" y="2905477"/>
                </a:cubicBezTo>
                <a:cubicBezTo>
                  <a:pt x="3449453" y="2873132"/>
                  <a:pt x="3460665" y="2844854"/>
                  <a:pt x="3476539" y="2820645"/>
                </a:cubicBezTo>
                <a:cubicBezTo>
                  <a:pt x="3492415" y="2796436"/>
                  <a:pt x="3513251" y="2777088"/>
                  <a:pt x="3539047" y="2762602"/>
                </a:cubicBezTo>
                <a:cubicBezTo>
                  <a:pt x="3564844" y="2748116"/>
                  <a:pt x="3596991" y="2740874"/>
                  <a:pt x="3635488" y="2740874"/>
                </a:cubicBezTo>
                <a:close/>
                <a:moveTo>
                  <a:pt x="6909111" y="2625978"/>
                </a:moveTo>
                <a:cubicBezTo>
                  <a:pt x="6905143" y="2625978"/>
                  <a:pt x="6901769" y="2627070"/>
                  <a:pt x="6898991" y="2629252"/>
                </a:cubicBezTo>
                <a:cubicBezTo>
                  <a:pt x="6896213" y="2631435"/>
                  <a:pt x="6893832" y="2635007"/>
                  <a:pt x="6891847" y="2639968"/>
                </a:cubicBezTo>
                <a:cubicBezTo>
                  <a:pt x="6889863" y="2644929"/>
                  <a:pt x="6888374" y="2651576"/>
                  <a:pt x="6887382" y="2659911"/>
                </a:cubicBezTo>
                <a:cubicBezTo>
                  <a:pt x="6886390" y="2668245"/>
                  <a:pt x="6885894" y="2678366"/>
                  <a:pt x="6885894" y="2690272"/>
                </a:cubicBezTo>
                <a:cubicBezTo>
                  <a:pt x="6885894" y="2701781"/>
                  <a:pt x="6886390" y="2711604"/>
                  <a:pt x="6887382" y="2719739"/>
                </a:cubicBezTo>
                <a:cubicBezTo>
                  <a:pt x="6888374" y="2727876"/>
                  <a:pt x="6889863" y="2734424"/>
                  <a:pt x="6891847" y="2739385"/>
                </a:cubicBezTo>
                <a:cubicBezTo>
                  <a:pt x="6893832" y="2744346"/>
                  <a:pt x="6896213" y="2748017"/>
                  <a:pt x="6898991" y="2750399"/>
                </a:cubicBezTo>
                <a:cubicBezTo>
                  <a:pt x="6901769" y="2752779"/>
                  <a:pt x="6905143" y="2753970"/>
                  <a:pt x="6909111" y="2753970"/>
                </a:cubicBezTo>
                <a:lnTo>
                  <a:pt x="7101992" y="2753970"/>
                </a:lnTo>
                <a:lnTo>
                  <a:pt x="7101992" y="3374881"/>
                </a:lnTo>
                <a:cubicBezTo>
                  <a:pt x="7101992" y="3378850"/>
                  <a:pt x="7103282" y="3382422"/>
                  <a:pt x="7105862" y="3385597"/>
                </a:cubicBezTo>
                <a:cubicBezTo>
                  <a:pt x="7108442" y="3388772"/>
                  <a:pt x="7112708" y="3391351"/>
                  <a:pt x="7118661" y="3393336"/>
                </a:cubicBezTo>
                <a:cubicBezTo>
                  <a:pt x="7124614" y="3395320"/>
                  <a:pt x="7132651" y="3396908"/>
                  <a:pt x="7142771" y="3398098"/>
                </a:cubicBezTo>
                <a:cubicBezTo>
                  <a:pt x="7152891" y="3399289"/>
                  <a:pt x="7165492" y="3399884"/>
                  <a:pt x="7180574" y="3399884"/>
                </a:cubicBezTo>
                <a:cubicBezTo>
                  <a:pt x="7195655" y="3399884"/>
                  <a:pt x="7208256" y="3399289"/>
                  <a:pt x="7218376" y="3398098"/>
                </a:cubicBezTo>
                <a:cubicBezTo>
                  <a:pt x="7228496" y="3396908"/>
                  <a:pt x="7236533" y="3395320"/>
                  <a:pt x="7242486" y="3393336"/>
                </a:cubicBezTo>
                <a:cubicBezTo>
                  <a:pt x="7248439" y="3391351"/>
                  <a:pt x="7252706" y="3388772"/>
                  <a:pt x="7255285" y="3385597"/>
                </a:cubicBezTo>
                <a:cubicBezTo>
                  <a:pt x="7257865" y="3382422"/>
                  <a:pt x="7259155" y="3378850"/>
                  <a:pt x="7259155" y="3374881"/>
                </a:cubicBezTo>
                <a:lnTo>
                  <a:pt x="7259155" y="2753970"/>
                </a:lnTo>
                <a:lnTo>
                  <a:pt x="7452036" y="2753970"/>
                </a:lnTo>
                <a:cubicBezTo>
                  <a:pt x="7455608" y="2753970"/>
                  <a:pt x="7458882" y="2752779"/>
                  <a:pt x="7461859" y="2750399"/>
                </a:cubicBezTo>
                <a:cubicBezTo>
                  <a:pt x="7464835" y="2748017"/>
                  <a:pt x="7467316" y="2744346"/>
                  <a:pt x="7469300" y="2739385"/>
                </a:cubicBezTo>
                <a:cubicBezTo>
                  <a:pt x="7471284" y="2734424"/>
                  <a:pt x="7472773" y="2727876"/>
                  <a:pt x="7473765" y="2719739"/>
                </a:cubicBezTo>
                <a:cubicBezTo>
                  <a:pt x="7474757" y="2711604"/>
                  <a:pt x="7475253" y="2701781"/>
                  <a:pt x="7475253" y="2690272"/>
                </a:cubicBezTo>
                <a:cubicBezTo>
                  <a:pt x="7475253" y="2678366"/>
                  <a:pt x="7474757" y="2668245"/>
                  <a:pt x="7473765" y="2659911"/>
                </a:cubicBezTo>
                <a:cubicBezTo>
                  <a:pt x="7472773" y="2651576"/>
                  <a:pt x="7471284" y="2644929"/>
                  <a:pt x="7469300" y="2639968"/>
                </a:cubicBezTo>
                <a:cubicBezTo>
                  <a:pt x="7467316" y="2635007"/>
                  <a:pt x="7464835" y="2631435"/>
                  <a:pt x="7461859" y="2629252"/>
                </a:cubicBezTo>
                <a:cubicBezTo>
                  <a:pt x="7458882" y="2627070"/>
                  <a:pt x="7455608" y="2625978"/>
                  <a:pt x="7452036" y="2625978"/>
                </a:cubicBezTo>
                <a:close/>
                <a:moveTo>
                  <a:pt x="5780399" y="2625978"/>
                </a:moveTo>
                <a:cubicBezTo>
                  <a:pt x="5767303" y="2625978"/>
                  <a:pt x="5756289" y="2629848"/>
                  <a:pt x="5747360" y="2637587"/>
                </a:cubicBezTo>
                <a:cubicBezTo>
                  <a:pt x="5738430" y="2645326"/>
                  <a:pt x="5733964" y="2657926"/>
                  <a:pt x="5733964" y="2675389"/>
                </a:cubicBezTo>
                <a:lnTo>
                  <a:pt x="5733964" y="3346901"/>
                </a:lnTo>
                <a:cubicBezTo>
                  <a:pt x="5733964" y="3364364"/>
                  <a:pt x="5738430" y="3376965"/>
                  <a:pt x="5747360" y="3384704"/>
                </a:cubicBezTo>
                <a:cubicBezTo>
                  <a:pt x="5756289" y="3392443"/>
                  <a:pt x="5767303" y="3396312"/>
                  <a:pt x="5780399" y="3396312"/>
                </a:cubicBezTo>
                <a:lnTo>
                  <a:pt x="6167352" y="3396312"/>
                </a:lnTo>
                <a:cubicBezTo>
                  <a:pt x="6170924" y="3396312"/>
                  <a:pt x="6174198" y="3395221"/>
                  <a:pt x="6177174" y="3393038"/>
                </a:cubicBezTo>
                <a:cubicBezTo>
                  <a:pt x="6180151" y="3390855"/>
                  <a:pt x="6182631" y="3387383"/>
                  <a:pt x="6184616" y="3382620"/>
                </a:cubicBezTo>
                <a:cubicBezTo>
                  <a:pt x="6186600" y="3377858"/>
                  <a:pt x="6188089" y="3371607"/>
                  <a:pt x="6189081" y="3363868"/>
                </a:cubicBezTo>
                <a:cubicBezTo>
                  <a:pt x="6190073" y="3356129"/>
                  <a:pt x="6190569" y="3346504"/>
                  <a:pt x="6190569" y="3334995"/>
                </a:cubicBezTo>
                <a:cubicBezTo>
                  <a:pt x="6190569" y="3323486"/>
                  <a:pt x="6190073" y="3313861"/>
                  <a:pt x="6189081" y="3306122"/>
                </a:cubicBezTo>
                <a:cubicBezTo>
                  <a:pt x="6188089" y="3298383"/>
                  <a:pt x="6186600" y="3292133"/>
                  <a:pt x="6184616" y="3287370"/>
                </a:cubicBezTo>
                <a:cubicBezTo>
                  <a:pt x="6182631" y="3282608"/>
                  <a:pt x="6180151" y="3279135"/>
                  <a:pt x="6177174" y="3276952"/>
                </a:cubicBezTo>
                <a:cubicBezTo>
                  <a:pt x="6174198" y="3274769"/>
                  <a:pt x="6170924" y="3273678"/>
                  <a:pt x="6167352" y="3273678"/>
                </a:cubicBezTo>
                <a:lnTo>
                  <a:pt x="5889936" y="3273678"/>
                </a:lnTo>
                <a:lnTo>
                  <a:pt x="5889936" y="3056389"/>
                </a:lnTo>
                <a:lnTo>
                  <a:pt x="6122703" y="3056389"/>
                </a:lnTo>
                <a:cubicBezTo>
                  <a:pt x="6126275" y="3056389"/>
                  <a:pt x="6129549" y="3055397"/>
                  <a:pt x="6132526" y="3053412"/>
                </a:cubicBezTo>
                <a:cubicBezTo>
                  <a:pt x="6135503" y="3051428"/>
                  <a:pt x="6137983" y="3048154"/>
                  <a:pt x="6139967" y="3043590"/>
                </a:cubicBezTo>
                <a:cubicBezTo>
                  <a:pt x="6141952" y="3039026"/>
                  <a:pt x="6143440" y="3032973"/>
                  <a:pt x="6144432" y="3025432"/>
                </a:cubicBezTo>
                <a:cubicBezTo>
                  <a:pt x="6145424" y="3017892"/>
                  <a:pt x="6145921" y="3008367"/>
                  <a:pt x="6145921" y="2996858"/>
                </a:cubicBezTo>
                <a:cubicBezTo>
                  <a:pt x="6145921" y="2985745"/>
                  <a:pt x="6145424" y="2976320"/>
                  <a:pt x="6144432" y="2968581"/>
                </a:cubicBezTo>
                <a:cubicBezTo>
                  <a:pt x="6143440" y="2960842"/>
                  <a:pt x="6141952" y="2954690"/>
                  <a:pt x="6139967" y="2950126"/>
                </a:cubicBezTo>
                <a:cubicBezTo>
                  <a:pt x="6137983" y="2945562"/>
                  <a:pt x="6135503" y="2942188"/>
                  <a:pt x="6132526" y="2940005"/>
                </a:cubicBezTo>
                <a:cubicBezTo>
                  <a:pt x="6129549" y="2937822"/>
                  <a:pt x="6126275" y="2936731"/>
                  <a:pt x="6122703" y="2936731"/>
                </a:cubicBezTo>
                <a:lnTo>
                  <a:pt x="5889936" y="2936731"/>
                </a:lnTo>
                <a:lnTo>
                  <a:pt x="5889936" y="2748613"/>
                </a:lnTo>
                <a:lnTo>
                  <a:pt x="6164971" y="2748613"/>
                </a:lnTo>
                <a:cubicBezTo>
                  <a:pt x="6168542" y="2748613"/>
                  <a:pt x="6171718" y="2747521"/>
                  <a:pt x="6174496" y="2745338"/>
                </a:cubicBezTo>
                <a:cubicBezTo>
                  <a:pt x="6177274" y="2743155"/>
                  <a:pt x="6179655" y="2739683"/>
                  <a:pt x="6181639" y="2734920"/>
                </a:cubicBezTo>
                <a:cubicBezTo>
                  <a:pt x="6183624" y="2730158"/>
                  <a:pt x="6185112" y="2723907"/>
                  <a:pt x="6186104" y="2716168"/>
                </a:cubicBezTo>
                <a:cubicBezTo>
                  <a:pt x="6187096" y="2708429"/>
                  <a:pt x="6187592" y="2699003"/>
                  <a:pt x="6187592" y="2687890"/>
                </a:cubicBezTo>
                <a:cubicBezTo>
                  <a:pt x="6187592" y="2675984"/>
                  <a:pt x="6187096" y="2666161"/>
                  <a:pt x="6186104" y="2658422"/>
                </a:cubicBezTo>
                <a:cubicBezTo>
                  <a:pt x="6185112" y="2650683"/>
                  <a:pt x="6183624" y="2644333"/>
                  <a:pt x="6181639" y="2639373"/>
                </a:cubicBezTo>
                <a:cubicBezTo>
                  <a:pt x="6179655" y="2634412"/>
                  <a:pt x="6177274" y="2630939"/>
                  <a:pt x="6174496" y="2628955"/>
                </a:cubicBezTo>
                <a:cubicBezTo>
                  <a:pt x="6171718" y="2626970"/>
                  <a:pt x="6168542" y="2625978"/>
                  <a:pt x="6164971" y="2625978"/>
                </a:cubicBezTo>
                <a:close/>
                <a:moveTo>
                  <a:pt x="9282026" y="2623597"/>
                </a:moveTo>
                <a:cubicBezTo>
                  <a:pt x="9267739" y="2623597"/>
                  <a:pt x="9256031" y="2624093"/>
                  <a:pt x="9246903" y="2625085"/>
                </a:cubicBezTo>
                <a:cubicBezTo>
                  <a:pt x="9237775" y="2626077"/>
                  <a:pt x="9230432" y="2627764"/>
                  <a:pt x="9224876" y="2630145"/>
                </a:cubicBezTo>
                <a:cubicBezTo>
                  <a:pt x="9219320" y="2632526"/>
                  <a:pt x="9215352" y="2635305"/>
                  <a:pt x="9212970" y="2638480"/>
                </a:cubicBezTo>
                <a:cubicBezTo>
                  <a:pt x="9210589" y="2641655"/>
                  <a:pt x="9209398" y="2645226"/>
                  <a:pt x="9209398" y="2649195"/>
                </a:cubicBezTo>
                <a:lnTo>
                  <a:pt x="9209398" y="3010550"/>
                </a:lnTo>
                <a:cubicBezTo>
                  <a:pt x="9209398" y="3037934"/>
                  <a:pt x="9209696" y="3066707"/>
                  <a:pt x="9210291" y="3096870"/>
                </a:cubicBezTo>
                <a:cubicBezTo>
                  <a:pt x="9210886" y="3127033"/>
                  <a:pt x="9211780" y="3156005"/>
                  <a:pt x="9212970" y="3183786"/>
                </a:cubicBezTo>
                <a:lnTo>
                  <a:pt x="9212375" y="3183786"/>
                </a:lnTo>
                <a:cubicBezTo>
                  <a:pt x="9205231" y="3167911"/>
                  <a:pt x="9197889" y="3152036"/>
                  <a:pt x="9190348" y="3136161"/>
                </a:cubicBezTo>
                <a:cubicBezTo>
                  <a:pt x="9182808" y="3120286"/>
                  <a:pt x="9175068" y="3104113"/>
                  <a:pt x="9167131" y="3087643"/>
                </a:cubicBezTo>
                <a:cubicBezTo>
                  <a:pt x="9159194" y="3071173"/>
                  <a:pt x="9150958" y="3054703"/>
                  <a:pt x="9142426" y="3038232"/>
                </a:cubicBezTo>
                <a:cubicBezTo>
                  <a:pt x="9133893" y="3021761"/>
                  <a:pt x="9125261" y="3004994"/>
                  <a:pt x="9116530" y="2987928"/>
                </a:cubicBezTo>
                <a:lnTo>
                  <a:pt x="8966511" y="2706345"/>
                </a:lnTo>
                <a:cubicBezTo>
                  <a:pt x="8958970" y="2690867"/>
                  <a:pt x="8951628" y="2677869"/>
                  <a:pt x="8944484" y="2667352"/>
                </a:cubicBezTo>
                <a:cubicBezTo>
                  <a:pt x="8937340" y="2656835"/>
                  <a:pt x="8929701" y="2648600"/>
                  <a:pt x="8921564" y="2642647"/>
                </a:cubicBezTo>
                <a:cubicBezTo>
                  <a:pt x="8913428" y="2636694"/>
                  <a:pt x="8904201" y="2632427"/>
                  <a:pt x="8893882" y="2629848"/>
                </a:cubicBezTo>
                <a:cubicBezTo>
                  <a:pt x="8883564" y="2627268"/>
                  <a:pt x="8870864" y="2625978"/>
                  <a:pt x="8855782" y="2625978"/>
                </a:cubicBezTo>
                <a:lnTo>
                  <a:pt x="8771844" y="2625978"/>
                </a:lnTo>
                <a:cubicBezTo>
                  <a:pt x="8755968" y="2625978"/>
                  <a:pt x="8742574" y="2630641"/>
                  <a:pt x="8731660" y="2639968"/>
                </a:cubicBezTo>
                <a:cubicBezTo>
                  <a:pt x="8720746" y="2649294"/>
                  <a:pt x="8715289" y="2663284"/>
                  <a:pt x="8715289" y="2681937"/>
                </a:cubicBezTo>
                <a:lnTo>
                  <a:pt x="8715289" y="3374286"/>
                </a:lnTo>
                <a:cubicBezTo>
                  <a:pt x="8715289" y="3378254"/>
                  <a:pt x="8716282" y="3381827"/>
                  <a:pt x="8718266" y="3385002"/>
                </a:cubicBezTo>
                <a:cubicBezTo>
                  <a:pt x="8720250" y="3388177"/>
                  <a:pt x="8723822" y="3390855"/>
                  <a:pt x="8728981" y="3393038"/>
                </a:cubicBezTo>
                <a:cubicBezTo>
                  <a:pt x="8734140" y="3395221"/>
                  <a:pt x="8741284" y="3396908"/>
                  <a:pt x="8750412" y="3398098"/>
                </a:cubicBezTo>
                <a:cubicBezTo>
                  <a:pt x="8759540" y="3399289"/>
                  <a:pt x="8771050" y="3399884"/>
                  <a:pt x="8784940" y="3399884"/>
                </a:cubicBezTo>
                <a:cubicBezTo>
                  <a:pt x="8799228" y="3399884"/>
                  <a:pt x="8810936" y="3399289"/>
                  <a:pt x="8820064" y="3398098"/>
                </a:cubicBezTo>
                <a:cubicBezTo>
                  <a:pt x="8829192" y="3396908"/>
                  <a:pt x="8836435" y="3395221"/>
                  <a:pt x="8841793" y="3393038"/>
                </a:cubicBezTo>
                <a:cubicBezTo>
                  <a:pt x="8847150" y="3390855"/>
                  <a:pt x="8850920" y="3388177"/>
                  <a:pt x="8853104" y="3385002"/>
                </a:cubicBezTo>
                <a:cubicBezTo>
                  <a:pt x="8855286" y="3381827"/>
                  <a:pt x="8856378" y="3378254"/>
                  <a:pt x="8856378" y="3374286"/>
                </a:cubicBezTo>
                <a:lnTo>
                  <a:pt x="8856378" y="2971259"/>
                </a:lnTo>
                <a:cubicBezTo>
                  <a:pt x="8856378" y="2941097"/>
                  <a:pt x="8855981" y="2911827"/>
                  <a:pt x="8855188" y="2883450"/>
                </a:cubicBezTo>
                <a:cubicBezTo>
                  <a:pt x="8854394" y="2855074"/>
                  <a:pt x="8853203" y="2826599"/>
                  <a:pt x="8851616" y="2798023"/>
                </a:cubicBezTo>
                <a:lnTo>
                  <a:pt x="8852806" y="2798023"/>
                </a:lnTo>
                <a:cubicBezTo>
                  <a:pt x="8861934" y="2821439"/>
                  <a:pt x="8872253" y="2845549"/>
                  <a:pt x="8883762" y="2870354"/>
                </a:cubicBezTo>
                <a:cubicBezTo>
                  <a:pt x="8895272" y="2895159"/>
                  <a:pt x="8906582" y="2918276"/>
                  <a:pt x="8917695" y="2939707"/>
                </a:cubicBezTo>
                <a:lnTo>
                  <a:pt x="9109386" y="3299872"/>
                </a:lnTo>
                <a:cubicBezTo>
                  <a:pt x="9119308" y="3319715"/>
                  <a:pt x="9128238" y="3335888"/>
                  <a:pt x="9136175" y="3348390"/>
                </a:cubicBezTo>
                <a:cubicBezTo>
                  <a:pt x="9144112" y="3360891"/>
                  <a:pt x="9152348" y="3370813"/>
                  <a:pt x="9160880" y="3378155"/>
                </a:cubicBezTo>
                <a:cubicBezTo>
                  <a:pt x="9169413" y="3385497"/>
                  <a:pt x="9178740" y="3390557"/>
                  <a:pt x="9188860" y="3393336"/>
                </a:cubicBezTo>
                <a:cubicBezTo>
                  <a:pt x="9198980" y="3396114"/>
                  <a:pt x="9210986" y="3397503"/>
                  <a:pt x="9224876" y="3397503"/>
                </a:cubicBezTo>
                <a:lnTo>
                  <a:pt x="9291552" y="3397503"/>
                </a:lnTo>
                <a:cubicBezTo>
                  <a:pt x="9299092" y="3397503"/>
                  <a:pt x="9306534" y="3396412"/>
                  <a:pt x="9313876" y="3394229"/>
                </a:cubicBezTo>
                <a:cubicBezTo>
                  <a:pt x="9321218" y="3392046"/>
                  <a:pt x="9327568" y="3388573"/>
                  <a:pt x="9332926" y="3383811"/>
                </a:cubicBezTo>
                <a:cubicBezTo>
                  <a:pt x="9338284" y="3379048"/>
                  <a:pt x="9342550" y="3373095"/>
                  <a:pt x="9345725" y="3365952"/>
                </a:cubicBezTo>
                <a:cubicBezTo>
                  <a:pt x="9348900" y="3358808"/>
                  <a:pt x="9350488" y="3350672"/>
                  <a:pt x="9350488" y="3341544"/>
                </a:cubicBezTo>
                <a:lnTo>
                  <a:pt x="9350488" y="2649195"/>
                </a:lnTo>
                <a:cubicBezTo>
                  <a:pt x="9350488" y="2645226"/>
                  <a:pt x="9349495" y="2641655"/>
                  <a:pt x="9347511" y="2638480"/>
                </a:cubicBezTo>
                <a:cubicBezTo>
                  <a:pt x="9345526" y="2635305"/>
                  <a:pt x="9342054" y="2632526"/>
                  <a:pt x="9337093" y="2630145"/>
                </a:cubicBezTo>
                <a:cubicBezTo>
                  <a:pt x="9332132" y="2627764"/>
                  <a:pt x="9325087" y="2626077"/>
                  <a:pt x="9315959" y="2625085"/>
                </a:cubicBezTo>
                <a:cubicBezTo>
                  <a:pt x="9306832" y="2624093"/>
                  <a:pt x="9295520" y="2623597"/>
                  <a:pt x="9282026" y="2623597"/>
                </a:cubicBezTo>
                <a:close/>
                <a:moveTo>
                  <a:pt x="5500602" y="2623597"/>
                </a:moveTo>
                <a:cubicBezTo>
                  <a:pt x="5486315" y="2623597"/>
                  <a:pt x="5474607" y="2624093"/>
                  <a:pt x="5465478" y="2625085"/>
                </a:cubicBezTo>
                <a:cubicBezTo>
                  <a:pt x="5456350" y="2626077"/>
                  <a:pt x="5449008" y="2627764"/>
                  <a:pt x="5443452" y="2630145"/>
                </a:cubicBezTo>
                <a:cubicBezTo>
                  <a:pt x="5437895" y="2632526"/>
                  <a:pt x="5433928" y="2635305"/>
                  <a:pt x="5431546" y="2638480"/>
                </a:cubicBezTo>
                <a:cubicBezTo>
                  <a:pt x="5429164" y="2641655"/>
                  <a:pt x="5427974" y="2645226"/>
                  <a:pt x="5427974" y="2649195"/>
                </a:cubicBezTo>
                <a:lnTo>
                  <a:pt x="5427974" y="3010550"/>
                </a:lnTo>
                <a:cubicBezTo>
                  <a:pt x="5427974" y="3037934"/>
                  <a:pt x="5428271" y="3066707"/>
                  <a:pt x="5428867" y="3096870"/>
                </a:cubicBezTo>
                <a:cubicBezTo>
                  <a:pt x="5429462" y="3127033"/>
                  <a:pt x="5430355" y="3156005"/>
                  <a:pt x="5431546" y="3183786"/>
                </a:cubicBezTo>
                <a:lnTo>
                  <a:pt x="5430950" y="3183786"/>
                </a:lnTo>
                <a:cubicBezTo>
                  <a:pt x="5423807" y="3167911"/>
                  <a:pt x="5416464" y="3152036"/>
                  <a:pt x="5408924" y="3136161"/>
                </a:cubicBezTo>
                <a:cubicBezTo>
                  <a:pt x="5401383" y="3120286"/>
                  <a:pt x="5393644" y="3104113"/>
                  <a:pt x="5385706" y="3087643"/>
                </a:cubicBezTo>
                <a:cubicBezTo>
                  <a:pt x="5377769" y="3071173"/>
                  <a:pt x="5369534" y="3054703"/>
                  <a:pt x="5361001" y="3038232"/>
                </a:cubicBezTo>
                <a:cubicBezTo>
                  <a:pt x="5352468" y="3021761"/>
                  <a:pt x="5343836" y="3004994"/>
                  <a:pt x="5335105" y="2987928"/>
                </a:cubicBezTo>
                <a:lnTo>
                  <a:pt x="5185086" y="2706345"/>
                </a:lnTo>
                <a:cubicBezTo>
                  <a:pt x="5177546" y="2690867"/>
                  <a:pt x="5170203" y="2677869"/>
                  <a:pt x="5163060" y="2667352"/>
                </a:cubicBezTo>
                <a:cubicBezTo>
                  <a:pt x="5155916" y="2656835"/>
                  <a:pt x="5148276" y="2648600"/>
                  <a:pt x="5140140" y="2642647"/>
                </a:cubicBezTo>
                <a:cubicBezTo>
                  <a:pt x="5132005" y="2636694"/>
                  <a:pt x="5122777" y="2632427"/>
                  <a:pt x="5112458" y="2629848"/>
                </a:cubicBezTo>
                <a:cubicBezTo>
                  <a:pt x="5102139" y="2627268"/>
                  <a:pt x="5089439" y="2625978"/>
                  <a:pt x="5074359" y="2625978"/>
                </a:cubicBezTo>
                <a:lnTo>
                  <a:pt x="4990420" y="2625978"/>
                </a:lnTo>
                <a:cubicBezTo>
                  <a:pt x="4974544" y="2625978"/>
                  <a:pt x="4961150" y="2630641"/>
                  <a:pt x="4950236" y="2639968"/>
                </a:cubicBezTo>
                <a:cubicBezTo>
                  <a:pt x="4939322" y="2649294"/>
                  <a:pt x="4933865" y="2663284"/>
                  <a:pt x="4933865" y="2681937"/>
                </a:cubicBezTo>
                <a:lnTo>
                  <a:pt x="4933865" y="3374286"/>
                </a:lnTo>
                <a:cubicBezTo>
                  <a:pt x="4933865" y="3378254"/>
                  <a:pt x="4934857" y="3381827"/>
                  <a:pt x="4936841" y="3385002"/>
                </a:cubicBezTo>
                <a:cubicBezTo>
                  <a:pt x="4938825" y="3388177"/>
                  <a:pt x="4942397" y="3390855"/>
                  <a:pt x="4947556" y="3393038"/>
                </a:cubicBezTo>
                <a:cubicBezTo>
                  <a:pt x="4952716" y="3395221"/>
                  <a:pt x="4959861" y="3396908"/>
                  <a:pt x="4968988" y="3398098"/>
                </a:cubicBezTo>
                <a:cubicBezTo>
                  <a:pt x="4978117" y="3399289"/>
                  <a:pt x="4989626" y="3399884"/>
                  <a:pt x="5003516" y="3399884"/>
                </a:cubicBezTo>
                <a:cubicBezTo>
                  <a:pt x="5017804" y="3399884"/>
                  <a:pt x="5029511" y="3399289"/>
                  <a:pt x="5038639" y="3398098"/>
                </a:cubicBezTo>
                <a:cubicBezTo>
                  <a:pt x="5047768" y="3396908"/>
                  <a:pt x="5055011" y="3395221"/>
                  <a:pt x="5060369" y="3393038"/>
                </a:cubicBezTo>
                <a:cubicBezTo>
                  <a:pt x="5065726" y="3390855"/>
                  <a:pt x="5069497" y="3388177"/>
                  <a:pt x="5071679" y="3385002"/>
                </a:cubicBezTo>
                <a:cubicBezTo>
                  <a:pt x="5073862" y="3381827"/>
                  <a:pt x="5074953" y="3378254"/>
                  <a:pt x="5074953" y="3374286"/>
                </a:cubicBezTo>
                <a:lnTo>
                  <a:pt x="5074953" y="2971259"/>
                </a:lnTo>
                <a:cubicBezTo>
                  <a:pt x="5074953" y="2941097"/>
                  <a:pt x="5074557" y="2911827"/>
                  <a:pt x="5073763" y="2883450"/>
                </a:cubicBezTo>
                <a:cubicBezTo>
                  <a:pt x="5072969" y="2855074"/>
                  <a:pt x="5071778" y="2826599"/>
                  <a:pt x="5070191" y="2798023"/>
                </a:cubicBezTo>
                <a:lnTo>
                  <a:pt x="5071382" y="2798023"/>
                </a:lnTo>
                <a:cubicBezTo>
                  <a:pt x="5080510" y="2821439"/>
                  <a:pt x="5090828" y="2845549"/>
                  <a:pt x="5102338" y="2870354"/>
                </a:cubicBezTo>
                <a:cubicBezTo>
                  <a:pt x="5113848" y="2895159"/>
                  <a:pt x="5125158" y="2918276"/>
                  <a:pt x="5136271" y="2939707"/>
                </a:cubicBezTo>
                <a:lnTo>
                  <a:pt x="5327961" y="3299872"/>
                </a:lnTo>
                <a:cubicBezTo>
                  <a:pt x="5337883" y="3319715"/>
                  <a:pt x="5346813" y="3335888"/>
                  <a:pt x="5354750" y="3348390"/>
                </a:cubicBezTo>
                <a:cubicBezTo>
                  <a:pt x="5362689" y="3360891"/>
                  <a:pt x="5370923" y="3370813"/>
                  <a:pt x="5379456" y="3378155"/>
                </a:cubicBezTo>
                <a:cubicBezTo>
                  <a:pt x="5387989" y="3385497"/>
                  <a:pt x="5397316" y="3390557"/>
                  <a:pt x="5407436" y="3393336"/>
                </a:cubicBezTo>
                <a:cubicBezTo>
                  <a:pt x="5417556" y="3396114"/>
                  <a:pt x="5429561" y="3397503"/>
                  <a:pt x="5443452" y="3397503"/>
                </a:cubicBezTo>
                <a:lnTo>
                  <a:pt x="5510127" y="3397503"/>
                </a:lnTo>
                <a:cubicBezTo>
                  <a:pt x="5517668" y="3397503"/>
                  <a:pt x="5525109" y="3396412"/>
                  <a:pt x="5532451" y="3394229"/>
                </a:cubicBezTo>
                <a:cubicBezTo>
                  <a:pt x="5539793" y="3392046"/>
                  <a:pt x="5546143" y="3388573"/>
                  <a:pt x="5551501" y="3383811"/>
                </a:cubicBezTo>
                <a:cubicBezTo>
                  <a:pt x="5556860" y="3379048"/>
                  <a:pt x="5561126" y="3373095"/>
                  <a:pt x="5564301" y="3365952"/>
                </a:cubicBezTo>
                <a:cubicBezTo>
                  <a:pt x="5567475" y="3358808"/>
                  <a:pt x="5569063" y="3350672"/>
                  <a:pt x="5569063" y="3341544"/>
                </a:cubicBezTo>
                <a:lnTo>
                  <a:pt x="5569063" y="2649195"/>
                </a:lnTo>
                <a:cubicBezTo>
                  <a:pt x="5569063" y="2645226"/>
                  <a:pt x="5568071" y="2641655"/>
                  <a:pt x="5566086" y="2638480"/>
                </a:cubicBezTo>
                <a:cubicBezTo>
                  <a:pt x="5564102" y="2635305"/>
                  <a:pt x="5560629" y="2632526"/>
                  <a:pt x="5555669" y="2630145"/>
                </a:cubicBezTo>
                <a:cubicBezTo>
                  <a:pt x="5550707" y="2627764"/>
                  <a:pt x="5543663" y="2626077"/>
                  <a:pt x="5534535" y="2625085"/>
                </a:cubicBezTo>
                <a:cubicBezTo>
                  <a:pt x="5525407" y="2624093"/>
                  <a:pt x="5514095" y="2623597"/>
                  <a:pt x="5500602" y="2623597"/>
                </a:cubicBezTo>
                <a:close/>
                <a:moveTo>
                  <a:pt x="4700502" y="2623597"/>
                </a:moveTo>
                <a:cubicBezTo>
                  <a:pt x="4686214" y="2623597"/>
                  <a:pt x="4674506" y="2624093"/>
                  <a:pt x="4665378" y="2625085"/>
                </a:cubicBezTo>
                <a:cubicBezTo>
                  <a:pt x="4656250" y="2626077"/>
                  <a:pt x="4648908" y="2627764"/>
                  <a:pt x="4643352" y="2630145"/>
                </a:cubicBezTo>
                <a:cubicBezTo>
                  <a:pt x="4637796" y="2632526"/>
                  <a:pt x="4633827" y="2635305"/>
                  <a:pt x="4631445" y="2638480"/>
                </a:cubicBezTo>
                <a:cubicBezTo>
                  <a:pt x="4629065" y="2641655"/>
                  <a:pt x="4627874" y="2645226"/>
                  <a:pt x="4627874" y="2649195"/>
                </a:cubicBezTo>
                <a:lnTo>
                  <a:pt x="4627874" y="3010550"/>
                </a:lnTo>
                <a:cubicBezTo>
                  <a:pt x="4627874" y="3037934"/>
                  <a:pt x="4628171" y="3066707"/>
                  <a:pt x="4628767" y="3096870"/>
                </a:cubicBezTo>
                <a:cubicBezTo>
                  <a:pt x="4629362" y="3127033"/>
                  <a:pt x="4630256" y="3156005"/>
                  <a:pt x="4631445" y="3183786"/>
                </a:cubicBezTo>
                <a:lnTo>
                  <a:pt x="4630850" y="3183786"/>
                </a:lnTo>
                <a:cubicBezTo>
                  <a:pt x="4623706" y="3167911"/>
                  <a:pt x="4616365" y="3152036"/>
                  <a:pt x="4608824" y="3136161"/>
                </a:cubicBezTo>
                <a:cubicBezTo>
                  <a:pt x="4601283" y="3120286"/>
                  <a:pt x="4593544" y="3104113"/>
                  <a:pt x="4585606" y="3087643"/>
                </a:cubicBezTo>
                <a:cubicBezTo>
                  <a:pt x="4577669" y="3071173"/>
                  <a:pt x="4569435" y="3054703"/>
                  <a:pt x="4560901" y="3038232"/>
                </a:cubicBezTo>
                <a:cubicBezTo>
                  <a:pt x="4552368" y="3021761"/>
                  <a:pt x="4543737" y="3004994"/>
                  <a:pt x="4535006" y="2987928"/>
                </a:cubicBezTo>
                <a:lnTo>
                  <a:pt x="4384987" y="2706345"/>
                </a:lnTo>
                <a:cubicBezTo>
                  <a:pt x="4377446" y="2690867"/>
                  <a:pt x="4370103" y="2677869"/>
                  <a:pt x="4362960" y="2667352"/>
                </a:cubicBezTo>
                <a:cubicBezTo>
                  <a:pt x="4355817" y="2656835"/>
                  <a:pt x="4348177" y="2648600"/>
                  <a:pt x="4340040" y="2642647"/>
                </a:cubicBezTo>
                <a:cubicBezTo>
                  <a:pt x="4331904" y="2636694"/>
                  <a:pt x="4322677" y="2632427"/>
                  <a:pt x="4312358" y="2629848"/>
                </a:cubicBezTo>
                <a:cubicBezTo>
                  <a:pt x="4302039" y="2627268"/>
                  <a:pt x="4289339" y="2625978"/>
                  <a:pt x="4274258" y="2625978"/>
                </a:cubicBezTo>
                <a:lnTo>
                  <a:pt x="4190319" y="2625978"/>
                </a:lnTo>
                <a:cubicBezTo>
                  <a:pt x="4174445" y="2625978"/>
                  <a:pt x="4161050" y="2630641"/>
                  <a:pt x="4150136" y="2639968"/>
                </a:cubicBezTo>
                <a:cubicBezTo>
                  <a:pt x="4139222" y="2649294"/>
                  <a:pt x="4133764" y="2663284"/>
                  <a:pt x="4133764" y="2681937"/>
                </a:cubicBezTo>
                <a:lnTo>
                  <a:pt x="4133764" y="3374286"/>
                </a:lnTo>
                <a:cubicBezTo>
                  <a:pt x="4133764" y="3378254"/>
                  <a:pt x="4134757" y="3381827"/>
                  <a:pt x="4136741" y="3385002"/>
                </a:cubicBezTo>
                <a:cubicBezTo>
                  <a:pt x="4138726" y="3388177"/>
                  <a:pt x="4142297" y="3390855"/>
                  <a:pt x="4147457" y="3393038"/>
                </a:cubicBezTo>
                <a:cubicBezTo>
                  <a:pt x="4152616" y="3395221"/>
                  <a:pt x="4159760" y="3396908"/>
                  <a:pt x="4168888" y="3398098"/>
                </a:cubicBezTo>
                <a:cubicBezTo>
                  <a:pt x="4178016" y="3399289"/>
                  <a:pt x="4189525" y="3399884"/>
                  <a:pt x="4203416" y="3399884"/>
                </a:cubicBezTo>
                <a:cubicBezTo>
                  <a:pt x="4217703" y="3399884"/>
                  <a:pt x="4229411" y="3399289"/>
                  <a:pt x="4238539" y="3398098"/>
                </a:cubicBezTo>
                <a:cubicBezTo>
                  <a:pt x="4247667" y="3396908"/>
                  <a:pt x="4254910" y="3395221"/>
                  <a:pt x="4260269" y="3393038"/>
                </a:cubicBezTo>
                <a:cubicBezTo>
                  <a:pt x="4265626" y="3390855"/>
                  <a:pt x="4269396" y="3388177"/>
                  <a:pt x="4271580" y="3385002"/>
                </a:cubicBezTo>
                <a:cubicBezTo>
                  <a:pt x="4273763" y="3381827"/>
                  <a:pt x="4274853" y="3378254"/>
                  <a:pt x="4274853" y="3374286"/>
                </a:cubicBezTo>
                <a:lnTo>
                  <a:pt x="4274853" y="2971259"/>
                </a:lnTo>
                <a:cubicBezTo>
                  <a:pt x="4274853" y="2941097"/>
                  <a:pt x="4274457" y="2911827"/>
                  <a:pt x="4273663" y="2883450"/>
                </a:cubicBezTo>
                <a:cubicBezTo>
                  <a:pt x="4272869" y="2855074"/>
                  <a:pt x="4271678" y="2826599"/>
                  <a:pt x="4270091" y="2798023"/>
                </a:cubicBezTo>
                <a:lnTo>
                  <a:pt x="4271282" y="2798023"/>
                </a:lnTo>
                <a:cubicBezTo>
                  <a:pt x="4280410" y="2821439"/>
                  <a:pt x="4290728" y="2845549"/>
                  <a:pt x="4302238" y="2870354"/>
                </a:cubicBezTo>
                <a:cubicBezTo>
                  <a:pt x="4313747" y="2895159"/>
                  <a:pt x="4325058" y="2918276"/>
                  <a:pt x="4336171" y="2939707"/>
                </a:cubicBezTo>
                <a:lnTo>
                  <a:pt x="4527861" y="3299872"/>
                </a:lnTo>
                <a:cubicBezTo>
                  <a:pt x="4537783" y="3319715"/>
                  <a:pt x="4546713" y="3335888"/>
                  <a:pt x="4554650" y="3348390"/>
                </a:cubicBezTo>
                <a:cubicBezTo>
                  <a:pt x="4562588" y="3360891"/>
                  <a:pt x="4570824" y="3370813"/>
                  <a:pt x="4579356" y="3378155"/>
                </a:cubicBezTo>
                <a:cubicBezTo>
                  <a:pt x="4587889" y="3385497"/>
                  <a:pt x="4597215" y="3390557"/>
                  <a:pt x="4607335" y="3393336"/>
                </a:cubicBezTo>
                <a:cubicBezTo>
                  <a:pt x="4617456" y="3396114"/>
                  <a:pt x="4629461" y="3397503"/>
                  <a:pt x="4643352" y="3397503"/>
                </a:cubicBezTo>
                <a:lnTo>
                  <a:pt x="4710027" y="3397503"/>
                </a:lnTo>
                <a:cubicBezTo>
                  <a:pt x="4717568" y="3397503"/>
                  <a:pt x="4725009" y="3396412"/>
                  <a:pt x="4732351" y="3394229"/>
                </a:cubicBezTo>
                <a:cubicBezTo>
                  <a:pt x="4739694" y="3392046"/>
                  <a:pt x="4746043" y="3388573"/>
                  <a:pt x="4751401" y="3383811"/>
                </a:cubicBezTo>
                <a:cubicBezTo>
                  <a:pt x="4756759" y="3379048"/>
                  <a:pt x="4761025" y="3373095"/>
                  <a:pt x="4764200" y="3365952"/>
                </a:cubicBezTo>
                <a:cubicBezTo>
                  <a:pt x="4767376" y="3358808"/>
                  <a:pt x="4768963" y="3350672"/>
                  <a:pt x="4768963" y="3341544"/>
                </a:cubicBezTo>
                <a:lnTo>
                  <a:pt x="4768963" y="2649195"/>
                </a:lnTo>
                <a:cubicBezTo>
                  <a:pt x="4768963" y="2645226"/>
                  <a:pt x="4767970" y="2641655"/>
                  <a:pt x="4765987" y="2638480"/>
                </a:cubicBezTo>
                <a:cubicBezTo>
                  <a:pt x="4764002" y="2635305"/>
                  <a:pt x="4760529" y="2632526"/>
                  <a:pt x="4755568" y="2630145"/>
                </a:cubicBezTo>
                <a:cubicBezTo>
                  <a:pt x="4750607" y="2627764"/>
                  <a:pt x="4743563" y="2626077"/>
                  <a:pt x="4734435" y="2625085"/>
                </a:cubicBezTo>
                <a:cubicBezTo>
                  <a:pt x="4725307" y="2624093"/>
                  <a:pt x="4713997" y="2623597"/>
                  <a:pt x="4700502" y="2623597"/>
                </a:cubicBezTo>
                <a:close/>
                <a:moveTo>
                  <a:pt x="7641345" y="2622406"/>
                </a:moveTo>
                <a:cubicBezTo>
                  <a:pt x="7626264" y="2622406"/>
                  <a:pt x="7613763" y="2623001"/>
                  <a:pt x="7603841" y="2624192"/>
                </a:cubicBezTo>
                <a:cubicBezTo>
                  <a:pt x="7593919" y="2625382"/>
                  <a:pt x="7585882" y="2626970"/>
                  <a:pt x="7579731" y="2628955"/>
                </a:cubicBezTo>
                <a:cubicBezTo>
                  <a:pt x="7573579" y="2630939"/>
                  <a:pt x="7569213" y="2633518"/>
                  <a:pt x="7566634" y="2636694"/>
                </a:cubicBezTo>
                <a:cubicBezTo>
                  <a:pt x="7564054" y="2639869"/>
                  <a:pt x="7562764" y="2643441"/>
                  <a:pt x="7562764" y="2647410"/>
                </a:cubicBezTo>
                <a:lnTo>
                  <a:pt x="7562764" y="3374881"/>
                </a:lnTo>
                <a:cubicBezTo>
                  <a:pt x="7562764" y="3378850"/>
                  <a:pt x="7564054" y="3382422"/>
                  <a:pt x="7566634" y="3385597"/>
                </a:cubicBezTo>
                <a:cubicBezTo>
                  <a:pt x="7569213" y="3388772"/>
                  <a:pt x="7573480" y="3391351"/>
                  <a:pt x="7579433" y="3393336"/>
                </a:cubicBezTo>
                <a:cubicBezTo>
                  <a:pt x="7585386" y="3395320"/>
                  <a:pt x="7593423" y="3396908"/>
                  <a:pt x="7603543" y="3398098"/>
                </a:cubicBezTo>
                <a:cubicBezTo>
                  <a:pt x="7613663" y="3399289"/>
                  <a:pt x="7626264" y="3399884"/>
                  <a:pt x="7641345" y="3399884"/>
                </a:cubicBezTo>
                <a:cubicBezTo>
                  <a:pt x="7656824" y="3399884"/>
                  <a:pt x="7669523" y="3399289"/>
                  <a:pt x="7679445" y="3398098"/>
                </a:cubicBezTo>
                <a:cubicBezTo>
                  <a:pt x="7689367" y="3396908"/>
                  <a:pt x="7697305" y="3395320"/>
                  <a:pt x="7703258" y="3393336"/>
                </a:cubicBezTo>
                <a:cubicBezTo>
                  <a:pt x="7709211" y="3391351"/>
                  <a:pt x="7713478" y="3388772"/>
                  <a:pt x="7716057" y="3385597"/>
                </a:cubicBezTo>
                <a:cubicBezTo>
                  <a:pt x="7718637" y="3382422"/>
                  <a:pt x="7719927" y="3378850"/>
                  <a:pt x="7719927" y="3374881"/>
                </a:cubicBezTo>
                <a:lnTo>
                  <a:pt x="7719927" y="2647410"/>
                </a:lnTo>
                <a:cubicBezTo>
                  <a:pt x="7719927" y="2643441"/>
                  <a:pt x="7718637" y="2639869"/>
                  <a:pt x="7716057" y="2636694"/>
                </a:cubicBezTo>
                <a:cubicBezTo>
                  <a:pt x="7713478" y="2633518"/>
                  <a:pt x="7709211" y="2630939"/>
                  <a:pt x="7703258" y="2628955"/>
                </a:cubicBezTo>
                <a:cubicBezTo>
                  <a:pt x="7697305" y="2626970"/>
                  <a:pt x="7689367" y="2625382"/>
                  <a:pt x="7679445" y="2624192"/>
                </a:cubicBezTo>
                <a:cubicBezTo>
                  <a:pt x="7669523" y="2623001"/>
                  <a:pt x="7656824" y="2622406"/>
                  <a:pt x="7641345" y="2622406"/>
                </a:cubicBezTo>
                <a:close/>
                <a:moveTo>
                  <a:pt x="6625743" y="2613476"/>
                </a:moveTo>
                <a:cubicBezTo>
                  <a:pt x="6572958" y="2613476"/>
                  <a:pt x="6524639" y="2622406"/>
                  <a:pt x="6480784" y="2640265"/>
                </a:cubicBezTo>
                <a:cubicBezTo>
                  <a:pt x="6436929" y="2658125"/>
                  <a:pt x="6399325" y="2684319"/>
                  <a:pt x="6367972" y="2718847"/>
                </a:cubicBezTo>
                <a:cubicBezTo>
                  <a:pt x="6336619" y="2753375"/>
                  <a:pt x="6312211" y="2796039"/>
                  <a:pt x="6294749" y="2846839"/>
                </a:cubicBezTo>
                <a:cubicBezTo>
                  <a:pt x="6277286" y="2897639"/>
                  <a:pt x="6268555" y="2955781"/>
                  <a:pt x="6268555" y="3021266"/>
                </a:cubicBezTo>
                <a:cubicBezTo>
                  <a:pt x="6268555" y="3085560"/>
                  <a:pt x="6276493" y="3141915"/>
                  <a:pt x="6292367" y="3190335"/>
                </a:cubicBezTo>
                <a:cubicBezTo>
                  <a:pt x="6308242" y="3238753"/>
                  <a:pt x="6331063" y="3279135"/>
                  <a:pt x="6360828" y="3311481"/>
                </a:cubicBezTo>
                <a:cubicBezTo>
                  <a:pt x="6390594" y="3343825"/>
                  <a:pt x="6426710" y="3368135"/>
                  <a:pt x="6469175" y="3384406"/>
                </a:cubicBezTo>
                <a:cubicBezTo>
                  <a:pt x="6511641" y="3400678"/>
                  <a:pt x="6559266" y="3408814"/>
                  <a:pt x="6612050" y="3408814"/>
                </a:cubicBezTo>
                <a:cubicBezTo>
                  <a:pt x="6639038" y="3408814"/>
                  <a:pt x="6664140" y="3406631"/>
                  <a:pt x="6687357" y="3402265"/>
                </a:cubicBezTo>
                <a:cubicBezTo>
                  <a:pt x="6710575" y="3397900"/>
                  <a:pt x="6731212" y="3392443"/>
                  <a:pt x="6749270" y="3385894"/>
                </a:cubicBezTo>
                <a:cubicBezTo>
                  <a:pt x="6767328" y="3379346"/>
                  <a:pt x="6782607" y="3372500"/>
                  <a:pt x="6795109" y="3365356"/>
                </a:cubicBezTo>
                <a:cubicBezTo>
                  <a:pt x="6807611" y="3358212"/>
                  <a:pt x="6816044" y="3352358"/>
                  <a:pt x="6820410" y="3347794"/>
                </a:cubicBezTo>
                <a:cubicBezTo>
                  <a:pt x="6824775" y="3343230"/>
                  <a:pt x="6827950" y="3339162"/>
                  <a:pt x="6829935" y="3335590"/>
                </a:cubicBezTo>
                <a:cubicBezTo>
                  <a:pt x="6831919" y="3332018"/>
                  <a:pt x="6833507" y="3327752"/>
                  <a:pt x="6834697" y="3322792"/>
                </a:cubicBezTo>
                <a:cubicBezTo>
                  <a:pt x="6835888" y="3317831"/>
                  <a:pt x="6836781" y="3311878"/>
                  <a:pt x="6837376" y="3304932"/>
                </a:cubicBezTo>
                <a:cubicBezTo>
                  <a:pt x="6837971" y="3297987"/>
                  <a:pt x="6838269" y="3289553"/>
                  <a:pt x="6838269" y="3279631"/>
                </a:cubicBezTo>
                <a:cubicBezTo>
                  <a:pt x="6838269" y="3265344"/>
                  <a:pt x="6837872" y="3253934"/>
                  <a:pt x="6837078" y="3245400"/>
                </a:cubicBezTo>
                <a:cubicBezTo>
                  <a:pt x="6836285" y="3236868"/>
                  <a:pt x="6835094" y="3230220"/>
                  <a:pt x="6833507" y="3225458"/>
                </a:cubicBezTo>
                <a:cubicBezTo>
                  <a:pt x="6831919" y="3220695"/>
                  <a:pt x="6829935" y="3217520"/>
                  <a:pt x="6827553" y="3215933"/>
                </a:cubicBezTo>
                <a:cubicBezTo>
                  <a:pt x="6825172" y="3214345"/>
                  <a:pt x="6821997" y="3213551"/>
                  <a:pt x="6818028" y="3213551"/>
                </a:cubicBezTo>
                <a:cubicBezTo>
                  <a:pt x="6812869" y="3213551"/>
                  <a:pt x="6805626" y="3216726"/>
                  <a:pt x="6796300" y="3223076"/>
                </a:cubicBezTo>
                <a:cubicBezTo>
                  <a:pt x="6786973" y="3229426"/>
                  <a:pt x="6775067" y="3236570"/>
                  <a:pt x="6760581" y="3244507"/>
                </a:cubicBezTo>
                <a:cubicBezTo>
                  <a:pt x="6746095" y="3252445"/>
                  <a:pt x="6728732" y="3259688"/>
                  <a:pt x="6708491" y="3266237"/>
                </a:cubicBezTo>
                <a:cubicBezTo>
                  <a:pt x="6688250" y="3272785"/>
                  <a:pt x="6664239" y="3276060"/>
                  <a:pt x="6636458" y="3276060"/>
                </a:cubicBezTo>
                <a:cubicBezTo>
                  <a:pt x="6605899" y="3276060"/>
                  <a:pt x="6578415" y="3270801"/>
                  <a:pt x="6554007" y="3260283"/>
                </a:cubicBezTo>
                <a:cubicBezTo>
                  <a:pt x="6529600" y="3249766"/>
                  <a:pt x="6508764" y="3233792"/>
                  <a:pt x="6491500" y="3212361"/>
                </a:cubicBezTo>
                <a:cubicBezTo>
                  <a:pt x="6474236" y="3190929"/>
                  <a:pt x="6460940" y="3163645"/>
                  <a:pt x="6451614" y="3130505"/>
                </a:cubicBezTo>
                <a:cubicBezTo>
                  <a:pt x="6442287" y="3097366"/>
                  <a:pt x="6437624" y="3058175"/>
                  <a:pt x="6437624" y="3012931"/>
                </a:cubicBezTo>
                <a:cubicBezTo>
                  <a:pt x="6437624" y="2971656"/>
                  <a:pt x="6441990" y="2934548"/>
                  <a:pt x="6450721" y="2901607"/>
                </a:cubicBezTo>
                <a:cubicBezTo>
                  <a:pt x="6459452" y="2868667"/>
                  <a:pt x="6472251" y="2840588"/>
                  <a:pt x="6489118" y="2817371"/>
                </a:cubicBezTo>
                <a:cubicBezTo>
                  <a:pt x="6505986" y="2794154"/>
                  <a:pt x="6526424" y="2776294"/>
                  <a:pt x="6550436" y="2763793"/>
                </a:cubicBezTo>
                <a:cubicBezTo>
                  <a:pt x="6574447" y="2751291"/>
                  <a:pt x="6601732" y="2745040"/>
                  <a:pt x="6632291" y="2745040"/>
                </a:cubicBezTo>
                <a:cubicBezTo>
                  <a:pt x="6660072" y="2745040"/>
                  <a:pt x="6683984" y="2748513"/>
                  <a:pt x="6704026" y="2755458"/>
                </a:cubicBezTo>
                <a:cubicBezTo>
                  <a:pt x="6724068" y="2762404"/>
                  <a:pt x="6741332" y="2770143"/>
                  <a:pt x="6755818" y="2778676"/>
                </a:cubicBezTo>
                <a:cubicBezTo>
                  <a:pt x="6770304" y="2787208"/>
                  <a:pt x="6782111" y="2794947"/>
                  <a:pt x="6791239" y="2801893"/>
                </a:cubicBezTo>
                <a:cubicBezTo>
                  <a:pt x="6800368" y="2808838"/>
                  <a:pt x="6807908" y="2812311"/>
                  <a:pt x="6813861" y="2812311"/>
                </a:cubicBezTo>
                <a:cubicBezTo>
                  <a:pt x="6817433" y="2812311"/>
                  <a:pt x="6820608" y="2811120"/>
                  <a:pt x="6823386" y="2808739"/>
                </a:cubicBezTo>
                <a:cubicBezTo>
                  <a:pt x="6826164" y="2806357"/>
                  <a:pt x="6828546" y="2802587"/>
                  <a:pt x="6830530" y="2797428"/>
                </a:cubicBezTo>
                <a:cubicBezTo>
                  <a:pt x="6832515" y="2792268"/>
                  <a:pt x="6833903" y="2785522"/>
                  <a:pt x="6834697" y="2777187"/>
                </a:cubicBezTo>
                <a:cubicBezTo>
                  <a:pt x="6835491" y="2768853"/>
                  <a:pt x="6835888" y="2758732"/>
                  <a:pt x="6835888" y="2746826"/>
                </a:cubicBezTo>
                <a:cubicBezTo>
                  <a:pt x="6835888" y="2735714"/>
                  <a:pt x="6835590" y="2726387"/>
                  <a:pt x="6834995" y="2718847"/>
                </a:cubicBezTo>
                <a:cubicBezTo>
                  <a:pt x="6834400" y="2711306"/>
                  <a:pt x="6833507" y="2704758"/>
                  <a:pt x="6832316" y="2699201"/>
                </a:cubicBezTo>
                <a:cubicBezTo>
                  <a:pt x="6831125" y="2693645"/>
                  <a:pt x="6829538" y="2689081"/>
                  <a:pt x="6827553" y="2685509"/>
                </a:cubicBezTo>
                <a:cubicBezTo>
                  <a:pt x="6825569" y="2681937"/>
                  <a:pt x="6821898" y="2677473"/>
                  <a:pt x="6816540" y="2672114"/>
                </a:cubicBezTo>
                <a:cubicBezTo>
                  <a:pt x="6811182" y="2666757"/>
                  <a:pt x="6801757" y="2660308"/>
                  <a:pt x="6788263" y="2652767"/>
                </a:cubicBezTo>
                <a:cubicBezTo>
                  <a:pt x="6774769" y="2645226"/>
                  <a:pt x="6759589" y="2638579"/>
                  <a:pt x="6742721" y="2632824"/>
                </a:cubicBezTo>
                <a:cubicBezTo>
                  <a:pt x="6725854" y="2627070"/>
                  <a:pt x="6707499" y="2622406"/>
                  <a:pt x="6687655" y="2618834"/>
                </a:cubicBezTo>
                <a:cubicBezTo>
                  <a:pt x="6667811" y="2615262"/>
                  <a:pt x="6647174" y="2613476"/>
                  <a:pt x="6625743" y="2613476"/>
                </a:cubicBezTo>
                <a:close/>
                <a:moveTo>
                  <a:pt x="2987193" y="2613476"/>
                </a:moveTo>
                <a:cubicBezTo>
                  <a:pt x="2934408" y="2613476"/>
                  <a:pt x="2886089" y="2622406"/>
                  <a:pt x="2842234" y="2640265"/>
                </a:cubicBezTo>
                <a:cubicBezTo>
                  <a:pt x="2798380" y="2658125"/>
                  <a:pt x="2760776" y="2684319"/>
                  <a:pt x="2729423" y="2718847"/>
                </a:cubicBezTo>
                <a:cubicBezTo>
                  <a:pt x="2698070" y="2753375"/>
                  <a:pt x="2673661" y="2796039"/>
                  <a:pt x="2656199" y="2846839"/>
                </a:cubicBezTo>
                <a:cubicBezTo>
                  <a:pt x="2638736" y="2897639"/>
                  <a:pt x="2630005" y="2955781"/>
                  <a:pt x="2630005" y="3021266"/>
                </a:cubicBezTo>
                <a:cubicBezTo>
                  <a:pt x="2630005" y="3085560"/>
                  <a:pt x="2637943" y="3141915"/>
                  <a:pt x="2653818" y="3190335"/>
                </a:cubicBezTo>
                <a:cubicBezTo>
                  <a:pt x="2669693" y="3238753"/>
                  <a:pt x="2692513" y="3279135"/>
                  <a:pt x="2722279" y="3311481"/>
                </a:cubicBezTo>
                <a:cubicBezTo>
                  <a:pt x="2752044" y="3343825"/>
                  <a:pt x="2788160" y="3368135"/>
                  <a:pt x="2830626" y="3384406"/>
                </a:cubicBezTo>
                <a:cubicBezTo>
                  <a:pt x="2873091" y="3400678"/>
                  <a:pt x="2920716" y="3408814"/>
                  <a:pt x="2973501" y="3408814"/>
                </a:cubicBezTo>
                <a:cubicBezTo>
                  <a:pt x="3000488" y="3408814"/>
                  <a:pt x="3025590" y="3406631"/>
                  <a:pt x="3048808" y="3402265"/>
                </a:cubicBezTo>
                <a:cubicBezTo>
                  <a:pt x="3072025" y="3397900"/>
                  <a:pt x="3092662" y="3392443"/>
                  <a:pt x="3110720" y="3385894"/>
                </a:cubicBezTo>
                <a:cubicBezTo>
                  <a:pt x="3128778" y="3379346"/>
                  <a:pt x="3144058" y="3372500"/>
                  <a:pt x="3156559" y="3365356"/>
                </a:cubicBezTo>
                <a:cubicBezTo>
                  <a:pt x="3169061" y="3358212"/>
                  <a:pt x="3177495" y="3352358"/>
                  <a:pt x="3181860" y="3347794"/>
                </a:cubicBezTo>
                <a:cubicBezTo>
                  <a:pt x="3186226" y="3343230"/>
                  <a:pt x="3189400" y="3339162"/>
                  <a:pt x="3191385" y="3335590"/>
                </a:cubicBezTo>
                <a:cubicBezTo>
                  <a:pt x="3193370" y="3332018"/>
                  <a:pt x="3194957" y="3327752"/>
                  <a:pt x="3196148" y="3322792"/>
                </a:cubicBezTo>
                <a:cubicBezTo>
                  <a:pt x="3197338" y="3317831"/>
                  <a:pt x="3198231" y="3311878"/>
                  <a:pt x="3198826" y="3304932"/>
                </a:cubicBezTo>
                <a:cubicBezTo>
                  <a:pt x="3199422" y="3297987"/>
                  <a:pt x="3199719" y="3289553"/>
                  <a:pt x="3199719" y="3279631"/>
                </a:cubicBezTo>
                <a:cubicBezTo>
                  <a:pt x="3199719" y="3265344"/>
                  <a:pt x="3199323" y="3253934"/>
                  <a:pt x="3198529" y="3245400"/>
                </a:cubicBezTo>
                <a:cubicBezTo>
                  <a:pt x="3197735" y="3236868"/>
                  <a:pt x="3196545" y="3230220"/>
                  <a:pt x="3194957" y="3225458"/>
                </a:cubicBezTo>
                <a:cubicBezTo>
                  <a:pt x="3193370" y="3220695"/>
                  <a:pt x="3191385" y="3217520"/>
                  <a:pt x="3189004" y="3215933"/>
                </a:cubicBezTo>
                <a:cubicBezTo>
                  <a:pt x="3186623" y="3214345"/>
                  <a:pt x="3183448" y="3213551"/>
                  <a:pt x="3179479" y="3213551"/>
                </a:cubicBezTo>
                <a:cubicBezTo>
                  <a:pt x="3174319" y="3213551"/>
                  <a:pt x="3167076" y="3216726"/>
                  <a:pt x="3157750" y="3223076"/>
                </a:cubicBezTo>
                <a:cubicBezTo>
                  <a:pt x="3148423" y="3229426"/>
                  <a:pt x="3136517" y="3236570"/>
                  <a:pt x="3122031" y="3244507"/>
                </a:cubicBezTo>
                <a:cubicBezTo>
                  <a:pt x="3107545" y="3252445"/>
                  <a:pt x="3090182" y="3259688"/>
                  <a:pt x="3069941" y="3266237"/>
                </a:cubicBezTo>
                <a:cubicBezTo>
                  <a:pt x="3049701" y="3272785"/>
                  <a:pt x="3025690" y="3276060"/>
                  <a:pt x="2997908" y="3276060"/>
                </a:cubicBezTo>
                <a:cubicBezTo>
                  <a:pt x="2967349" y="3276060"/>
                  <a:pt x="2939865" y="3270801"/>
                  <a:pt x="2915458" y="3260283"/>
                </a:cubicBezTo>
                <a:cubicBezTo>
                  <a:pt x="2891050" y="3249766"/>
                  <a:pt x="2870214" y="3233792"/>
                  <a:pt x="2852950" y="3212361"/>
                </a:cubicBezTo>
                <a:cubicBezTo>
                  <a:pt x="2835686" y="3190929"/>
                  <a:pt x="2822391" y="3163645"/>
                  <a:pt x="2813064" y="3130505"/>
                </a:cubicBezTo>
                <a:cubicBezTo>
                  <a:pt x="2803737" y="3097366"/>
                  <a:pt x="2799074" y="3058175"/>
                  <a:pt x="2799074" y="3012931"/>
                </a:cubicBezTo>
                <a:cubicBezTo>
                  <a:pt x="2799074" y="2971656"/>
                  <a:pt x="2803440" y="2934548"/>
                  <a:pt x="2812171" y="2901607"/>
                </a:cubicBezTo>
                <a:cubicBezTo>
                  <a:pt x="2820902" y="2868667"/>
                  <a:pt x="2833702" y="2840588"/>
                  <a:pt x="2850569" y="2817371"/>
                </a:cubicBezTo>
                <a:cubicBezTo>
                  <a:pt x="2867436" y="2794154"/>
                  <a:pt x="2887875" y="2776294"/>
                  <a:pt x="2911886" y="2763793"/>
                </a:cubicBezTo>
                <a:cubicBezTo>
                  <a:pt x="2935897" y="2751291"/>
                  <a:pt x="2963182" y="2745040"/>
                  <a:pt x="2993741" y="2745040"/>
                </a:cubicBezTo>
                <a:cubicBezTo>
                  <a:pt x="3021522" y="2745040"/>
                  <a:pt x="3045434" y="2748513"/>
                  <a:pt x="3065477" y="2755458"/>
                </a:cubicBezTo>
                <a:cubicBezTo>
                  <a:pt x="3085519" y="2762404"/>
                  <a:pt x="3102782" y="2770143"/>
                  <a:pt x="3117269" y="2778676"/>
                </a:cubicBezTo>
                <a:cubicBezTo>
                  <a:pt x="3131755" y="2787208"/>
                  <a:pt x="3143562" y="2794947"/>
                  <a:pt x="3152690" y="2801893"/>
                </a:cubicBezTo>
                <a:cubicBezTo>
                  <a:pt x="3161818" y="2808838"/>
                  <a:pt x="3169358" y="2812311"/>
                  <a:pt x="3175312" y="2812311"/>
                </a:cubicBezTo>
                <a:cubicBezTo>
                  <a:pt x="3178884" y="2812311"/>
                  <a:pt x="3182058" y="2811120"/>
                  <a:pt x="3184837" y="2808739"/>
                </a:cubicBezTo>
                <a:cubicBezTo>
                  <a:pt x="3187615" y="2806357"/>
                  <a:pt x="3189996" y="2802587"/>
                  <a:pt x="3191980" y="2797428"/>
                </a:cubicBezTo>
                <a:cubicBezTo>
                  <a:pt x="3193965" y="2792268"/>
                  <a:pt x="3195354" y="2785522"/>
                  <a:pt x="3196148" y="2777187"/>
                </a:cubicBezTo>
                <a:cubicBezTo>
                  <a:pt x="3196941" y="2768853"/>
                  <a:pt x="3197338" y="2758732"/>
                  <a:pt x="3197338" y="2746826"/>
                </a:cubicBezTo>
                <a:cubicBezTo>
                  <a:pt x="3197338" y="2735714"/>
                  <a:pt x="3197040" y="2726387"/>
                  <a:pt x="3196445" y="2718847"/>
                </a:cubicBezTo>
                <a:cubicBezTo>
                  <a:pt x="3195850" y="2711306"/>
                  <a:pt x="3194957" y="2704758"/>
                  <a:pt x="3193766" y="2699201"/>
                </a:cubicBezTo>
                <a:cubicBezTo>
                  <a:pt x="3192575" y="2693645"/>
                  <a:pt x="3190988" y="2689081"/>
                  <a:pt x="3189004" y="2685509"/>
                </a:cubicBezTo>
                <a:cubicBezTo>
                  <a:pt x="3187020" y="2681937"/>
                  <a:pt x="3183348" y="2677473"/>
                  <a:pt x="3177991" y="2672114"/>
                </a:cubicBezTo>
                <a:cubicBezTo>
                  <a:pt x="3172633" y="2666757"/>
                  <a:pt x="3163207" y="2660308"/>
                  <a:pt x="3149713" y="2652767"/>
                </a:cubicBezTo>
                <a:cubicBezTo>
                  <a:pt x="3136219" y="2645226"/>
                  <a:pt x="3121039" y="2638579"/>
                  <a:pt x="3104172" y="2632824"/>
                </a:cubicBezTo>
                <a:cubicBezTo>
                  <a:pt x="3087305" y="2627070"/>
                  <a:pt x="3068949" y="2622406"/>
                  <a:pt x="3049105" y="2618834"/>
                </a:cubicBezTo>
                <a:cubicBezTo>
                  <a:pt x="3029262" y="2615262"/>
                  <a:pt x="3008624" y="2613476"/>
                  <a:pt x="2987193" y="2613476"/>
                </a:cubicBezTo>
                <a:close/>
                <a:moveTo>
                  <a:pt x="8222370" y="2612286"/>
                </a:moveTo>
                <a:cubicBezTo>
                  <a:pt x="8161251" y="2612286"/>
                  <a:pt x="8107574" y="2621612"/>
                  <a:pt x="8061338" y="2640265"/>
                </a:cubicBezTo>
                <a:cubicBezTo>
                  <a:pt x="8015102" y="2658918"/>
                  <a:pt x="7976308" y="2685708"/>
                  <a:pt x="7944955" y="2720632"/>
                </a:cubicBezTo>
                <a:cubicBezTo>
                  <a:pt x="7913601" y="2755557"/>
                  <a:pt x="7889988" y="2797924"/>
                  <a:pt x="7874113" y="2847732"/>
                </a:cubicBezTo>
                <a:cubicBezTo>
                  <a:pt x="7858237" y="2897540"/>
                  <a:pt x="7850300" y="2953598"/>
                  <a:pt x="7850300" y="3015908"/>
                </a:cubicBezTo>
                <a:cubicBezTo>
                  <a:pt x="7850300" y="3083773"/>
                  <a:pt x="7857741" y="3142511"/>
                  <a:pt x="7872624" y="3192120"/>
                </a:cubicBezTo>
                <a:cubicBezTo>
                  <a:pt x="7887507" y="3241729"/>
                  <a:pt x="7909831" y="3282608"/>
                  <a:pt x="7939597" y="3314755"/>
                </a:cubicBezTo>
                <a:cubicBezTo>
                  <a:pt x="7969363" y="3346901"/>
                  <a:pt x="8006570" y="3370813"/>
                  <a:pt x="8051218" y="3386490"/>
                </a:cubicBezTo>
                <a:cubicBezTo>
                  <a:pt x="8095866" y="3402167"/>
                  <a:pt x="8148155" y="3410004"/>
                  <a:pt x="8208083" y="3410004"/>
                </a:cubicBezTo>
                <a:cubicBezTo>
                  <a:pt x="8268805" y="3410004"/>
                  <a:pt x="8322283" y="3400778"/>
                  <a:pt x="8368520" y="3382322"/>
                </a:cubicBezTo>
                <a:cubicBezTo>
                  <a:pt x="8414756" y="3363868"/>
                  <a:pt x="8453550" y="3337079"/>
                  <a:pt x="8484903" y="3301955"/>
                </a:cubicBezTo>
                <a:cubicBezTo>
                  <a:pt x="8516256" y="3266832"/>
                  <a:pt x="8539870" y="3224069"/>
                  <a:pt x="8555745" y="3173665"/>
                </a:cubicBezTo>
                <a:cubicBezTo>
                  <a:pt x="8571620" y="3123262"/>
                  <a:pt x="8579558" y="3066112"/>
                  <a:pt x="8579558" y="3002215"/>
                </a:cubicBezTo>
                <a:cubicBezTo>
                  <a:pt x="8579558" y="2935541"/>
                  <a:pt x="8571918" y="2877696"/>
                  <a:pt x="8556638" y="2828682"/>
                </a:cubicBezTo>
                <a:cubicBezTo>
                  <a:pt x="8541358" y="2779668"/>
                  <a:pt x="8518736" y="2739087"/>
                  <a:pt x="8488772" y="2706940"/>
                </a:cubicBezTo>
                <a:cubicBezTo>
                  <a:pt x="8458808" y="2674794"/>
                  <a:pt x="8421502" y="2650981"/>
                  <a:pt x="8376854" y="2635503"/>
                </a:cubicBezTo>
                <a:cubicBezTo>
                  <a:pt x="8332206" y="2620025"/>
                  <a:pt x="8280711" y="2612286"/>
                  <a:pt x="8222370" y="2612286"/>
                </a:cubicBezTo>
                <a:close/>
                <a:moveTo>
                  <a:pt x="3640846" y="2612286"/>
                </a:moveTo>
                <a:cubicBezTo>
                  <a:pt x="3579727" y="2612286"/>
                  <a:pt x="3526050" y="2621612"/>
                  <a:pt x="3479814" y="2640265"/>
                </a:cubicBezTo>
                <a:cubicBezTo>
                  <a:pt x="3433578" y="2658918"/>
                  <a:pt x="3394783" y="2685708"/>
                  <a:pt x="3363430" y="2720632"/>
                </a:cubicBezTo>
                <a:cubicBezTo>
                  <a:pt x="3332077" y="2755557"/>
                  <a:pt x="3308463" y="2797924"/>
                  <a:pt x="3292588" y="2847732"/>
                </a:cubicBezTo>
                <a:cubicBezTo>
                  <a:pt x="3276713" y="2897540"/>
                  <a:pt x="3268776" y="2953598"/>
                  <a:pt x="3268776" y="3015908"/>
                </a:cubicBezTo>
                <a:cubicBezTo>
                  <a:pt x="3268776" y="3083773"/>
                  <a:pt x="3276217" y="3142511"/>
                  <a:pt x="3291100" y="3192120"/>
                </a:cubicBezTo>
                <a:cubicBezTo>
                  <a:pt x="3305983" y="3241729"/>
                  <a:pt x="3328307" y="3282608"/>
                  <a:pt x="3358073" y="3314755"/>
                </a:cubicBezTo>
                <a:cubicBezTo>
                  <a:pt x="3387838" y="3346901"/>
                  <a:pt x="3425045" y="3370813"/>
                  <a:pt x="3469694" y="3386490"/>
                </a:cubicBezTo>
                <a:cubicBezTo>
                  <a:pt x="3514342" y="3402167"/>
                  <a:pt x="3566630" y="3410004"/>
                  <a:pt x="3626559" y="3410004"/>
                </a:cubicBezTo>
                <a:cubicBezTo>
                  <a:pt x="3687280" y="3410004"/>
                  <a:pt x="3740759" y="3400778"/>
                  <a:pt x="3786995" y="3382322"/>
                </a:cubicBezTo>
                <a:cubicBezTo>
                  <a:pt x="3833231" y="3363868"/>
                  <a:pt x="3872026" y="3337079"/>
                  <a:pt x="3903379" y="3301955"/>
                </a:cubicBezTo>
                <a:cubicBezTo>
                  <a:pt x="3934732" y="3266832"/>
                  <a:pt x="3958346" y="3224069"/>
                  <a:pt x="3974221" y="3173665"/>
                </a:cubicBezTo>
                <a:cubicBezTo>
                  <a:pt x="3990096" y="3123262"/>
                  <a:pt x="3998033" y="3066112"/>
                  <a:pt x="3998033" y="3002215"/>
                </a:cubicBezTo>
                <a:cubicBezTo>
                  <a:pt x="3998033" y="2935541"/>
                  <a:pt x="3990393" y="2877696"/>
                  <a:pt x="3975114" y="2828682"/>
                </a:cubicBezTo>
                <a:cubicBezTo>
                  <a:pt x="3959834" y="2779668"/>
                  <a:pt x="3937212" y="2739087"/>
                  <a:pt x="3907248" y="2706940"/>
                </a:cubicBezTo>
                <a:cubicBezTo>
                  <a:pt x="3877284" y="2674794"/>
                  <a:pt x="3839978" y="2650981"/>
                  <a:pt x="3795330" y="2635503"/>
                </a:cubicBezTo>
                <a:cubicBezTo>
                  <a:pt x="3750681" y="2620025"/>
                  <a:pt x="3699187" y="2612286"/>
                  <a:pt x="3640846" y="2612286"/>
                </a:cubicBezTo>
                <a:close/>
                <a:moveTo>
                  <a:pt x="0" y="0"/>
                </a:moveTo>
                <a:lnTo>
                  <a:pt x="12195047" y="0"/>
                </a:lnTo>
                <a:lnTo>
                  <a:pt x="12195047" y="6857990"/>
                </a:lnTo>
                <a:lnTo>
                  <a:pt x="0" y="685799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0">
              <a:solidFill>
                <a:schemeClr val="tx1"/>
              </a:solidFill>
            </a:endParaRPr>
          </a:p>
        </p:txBody>
      </p:sp>
      <p:pic>
        <p:nvPicPr>
          <p:cNvPr id="7" name="Graphic 6" descr="A diamond ring">
            <a:extLst>
              <a:ext uri="{FF2B5EF4-FFF2-40B4-BE49-F238E27FC236}">
                <a16:creationId xmlns:a16="http://schemas.microsoft.com/office/drawing/2014/main" id="{5F20FD2F-3005-359E-903C-C2F1ADE016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60662" y="1389974"/>
            <a:ext cx="2902482" cy="2882884"/>
          </a:xfrm>
          <a:prstGeom prst="rect">
            <a:avLst/>
          </a:prstGeom>
        </p:spPr>
      </p:pic>
      <p:pic>
        <p:nvPicPr>
          <p:cNvPr id="12" name="Picture 11" descr="A gold ring with leaves engraved on it&#10;&#10;Description automatically generated">
            <a:extLst>
              <a:ext uri="{FF2B5EF4-FFF2-40B4-BE49-F238E27FC236}">
                <a16:creationId xmlns:a16="http://schemas.microsoft.com/office/drawing/2014/main" id="{F1314C1A-9833-CF6B-E18F-A7817BC05A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5886" y="2605177"/>
            <a:ext cx="923969" cy="884208"/>
          </a:xfrm>
          <a:prstGeom prst="rect">
            <a:avLst/>
          </a:prstGeom>
        </p:spPr>
      </p:pic>
    </p:spTree>
    <p:extLst>
      <p:ext uri="{BB962C8B-B14F-4D97-AF65-F5344CB8AC3E}">
        <p14:creationId xmlns:p14="http://schemas.microsoft.com/office/powerpoint/2010/main" val="1614570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old ring with pink gemstones and a chain and flowers&#10;&#10;Description automatically generated">
            <a:extLst>
              <a:ext uri="{FF2B5EF4-FFF2-40B4-BE49-F238E27FC236}">
                <a16:creationId xmlns:a16="http://schemas.microsoft.com/office/drawing/2014/main" id="{7E08D019-8389-2F57-AA76-8C70F9ACF943}"/>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31751" b="26061"/>
          <a:stretch/>
        </p:blipFill>
        <p:spPr>
          <a:xfrm>
            <a:off x="20" y="10"/>
            <a:ext cx="12191980" cy="6857990"/>
          </a:xfrm>
          <a:prstGeom prst="rect">
            <a:avLst/>
          </a:prstGeom>
        </p:spPr>
      </p:pic>
      <p:sp>
        <p:nvSpPr>
          <p:cNvPr id="6" name="TextBox 5">
            <a:extLst>
              <a:ext uri="{FF2B5EF4-FFF2-40B4-BE49-F238E27FC236}">
                <a16:creationId xmlns:a16="http://schemas.microsoft.com/office/drawing/2014/main" id="{1FCBDDC2-9B6A-20C1-1A8B-1559D9529DB9}"/>
              </a:ext>
            </a:extLst>
          </p:cNvPr>
          <p:cNvSpPr txBox="1"/>
          <p:nvPr/>
        </p:nvSpPr>
        <p:spPr>
          <a:xfrm>
            <a:off x="838343"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Product Introduction </a:t>
            </a:r>
          </a:p>
          <a:p>
            <a:pPr>
              <a:lnSpc>
                <a:spcPct val="90000"/>
              </a:lnSpc>
              <a:spcBef>
                <a:spcPct val="0"/>
              </a:spcBef>
              <a:spcAft>
                <a:spcPts val="600"/>
              </a:spcAft>
            </a:pPr>
            <a:endParaRPr lang="en-US" sz="4400" kern="1200">
              <a:solidFill>
                <a:srgbClr val="FFFFFF"/>
              </a:solidFill>
              <a:latin typeface="+mj-lt"/>
              <a:ea typeface="+mj-ea"/>
              <a:cs typeface="+mj-cs"/>
            </a:endParaRPr>
          </a:p>
        </p:txBody>
      </p:sp>
      <p:sp>
        <p:nvSpPr>
          <p:cNvPr id="19" name="TextBox 18">
            <a:extLst>
              <a:ext uri="{FF2B5EF4-FFF2-40B4-BE49-F238E27FC236}">
                <a16:creationId xmlns:a16="http://schemas.microsoft.com/office/drawing/2014/main" id="{B3143AA1-0EEF-C415-FAE9-7274A59BFF64}"/>
              </a:ext>
            </a:extLst>
          </p:cNvPr>
          <p:cNvSpPr txBox="1"/>
          <p:nvPr/>
        </p:nvSpPr>
        <p:spPr>
          <a:xfrm>
            <a:off x="838344" y="2013626"/>
            <a:ext cx="5398554" cy="3291620"/>
          </a:xfrm>
          <a:prstGeom prst="rect">
            <a:avLst/>
          </a:prstGeom>
        </p:spPr>
        <p:txBody>
          <a:bodyPr vert="horz" lIns="91440" tIns="45720" rIns="91440" bIns="45720" rtlCol="0" anchor="t">
            <a:normAutofit/>
          </a:bodyPr>
          <a:lstStyle/>
          <a:p>
            <a:pPr>
              <a:lnSpc>
                <a:spcPct val="90000"/>
              </a:lnSpc>
              <a:spcAft>
                <a:spcPts val="600"/>
              </a:spcAft>
            </a:pPr>
            <a:r>
              <a:rPr lang="en-US" sz="2000">
                <a:solidFill>
                  <a:srgbClr val="FFFFFF"/>
                </a:solidFill>
              </a:rPr>
              <a:t>Connection hopes to become the ideal ring destination for friends and couples ring needs. We hope to provide a space in which customers can shop and create unique artisan and luxurious rings. These ring will commemorate special events. Memories will be made through our professional and passionate staff interactions. Guiding consumers through the process are skilled jewelers who will assure maximum customer satisfaction and discover the joy of working with metals. </a:t>
            </a:r>
          </a:p>
        </p:txBody>
      </p:sp>
      <p:pic>
        <p:nvPicPr>
          <p:cNvPr id="3" name="Picture 2">
            <a:extLst>
              <a:ext uri="{FF2B5EF4-FFF2-40B4-BE49-F238E27FC236}">
                <a16:creationId xmlns:a16="http://schemas.microsoft.com/office/drawing/2014/main" id="{F8004E45-71B4-7DFA-514A-56180E47196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8148" r="8148"/>
          <a:stretch/>
        </p:blipFill>
        <p:spPr>
          <a:xfrm>
            <a:off x="6471452" y="1715811"/>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2" name="文字方塊 1">
            <a:extLst>
              <a:ext uri="{FF2B5EF4-FFF2-40B4-BE49-F238E27FC236}">
                <a16:creationId xmlns:a16="http://schemas.microsoft.com/office/drawing/2014/main" id="{7A302474-0D20-7EF8-4AC9-32A7A64305E8}"/>
              </a:ext>
            </a:extLst>
          </p:cNvPr>
          <p:cNvSpPr txBox="1"/>
          <p:nvPr/>
        </p:nvSpPr>
        <p:spPr>
          <a:xfrm>
            <a:off x="6100763" y="6226175"/>
            <a:ext cx="5284787" cy="317500"/>
          </a:xfrm>
          <a:prstGeom prst="rect">
            <a:avLst/>
          </a:prstGeom>
        </p:spPr>
        <p:txBody>
          <a:bodyPr>
            <a:normAutofit fontScale="92500" lnSpcReduction="20000"/>
          </a:bodyPr>
          <a:lstStyle/>
          <a:p>
            <a:r>
              <a:rPr lang="zh-TW" altLang="en-US">
                <a:hlinkClick r:id="rId4"/>
              </a:rPr>
              <a:t>這張相片</a:t>
            </a:r>
            <a:r>
              <a:rPr lang="en-US" altLang="zh-TW"/>
              <a:t> (</a:t>
            </a:r>
            <a:r>
              <a:rPr lang="zh-TW" altLang="en-US"/>
              <a:t>作者</a:t>
            </a:r>
            <a:r>
              <a:rPr lang="en-US" altLang="zh-TW"/>
              <a:t>: </a:t>
            </a:r>
            <a:r>
              <a:rPr lang="zh-TW" altLang="en-US"/>
              <a:t>未知的作者</a:t>
            </a:r>
            <a:r>
              <a:rPr lang="en-US" altLang="zh-TW"/>
              <a:t>) </a:t>
            </a:r>
            <a:r>
              <a:rPr lang="zh-TW" altLang="en-US"/>
              <a:t>已透過</a:t>
            </a:r>
            <a:r>
              <a:rPr lang="en-US" altLang="zh-TW"/>
              <a:t> </a:t>
            </a:r>
            <a:r>
              <a:rPr lang="en-US" altLang="zh-TW">
                <a:hlinkClick r:id="rId5"/>
              </a:rPr>
              <a:t>CC BY-NC-ND</a:t>
            </a:r>
            <a:r>
              <a:rPr lang="en-US" altLang="zh-TW"/>
              <a:t> </a:t>
            </a:r>
            <a:r>
              <a:rPr lang="zh-TW" altLang="en-US"/>
              <a:t>授權。</a:t>
            </a:r>
            <a:endParaRPr lang="en-US" altLang="zh-TW"/>
          </a:p>
        </p:txBody>
      </p:sp>
      <p:pic>
        <p:nvPicPr>
          <p:cNvPr id="4" name="Picture 3" descr="A gold ring with leaves engraved on it&#10;&#10;Description automatically generated">
            <a:extLst>
              <a:ext uri="{FF2B5EF4-FFF2-40B4-BE49-F238E27FC236}">
                <a16:creationId xmlns:a16="http://schemas.microsoft.com/office/drawing/2014/main" id="{2585AC69-41C4-38E4-89F5-3D4759E0A139}"/>
              </a:ext>
            </a:extLst>
          </p:cNvPr>
          <p:cNvPicPr>
            <a:picLocks noChangeAspect="1"/>
          </p:cNvPicPr>
          <p:nvPr/>
        </p:nvPicPr>
        <p:blipFill>
          <a:blip r:embed="rId6"/>
          <a:stretch>
            <a:fillRect/>
          </a:stretch>
        </p:blipFill>
        <p:spPr>
          <a:xfrm rot="5400000">
            <a:off x="5894097" y="394519"/>
            <a:ext cx="1546804" cy="1484672"/>
          </a:xfrm>
          <a:prstGeom prst="rect">
            <a:avLst/>
          </a:prstGeom>
        </p:spPr>
      </p:pic>
    </p:spTree>
    <p:extLst>
      <p:ext uri="{BB962C8B-B14F-4D97-AF65-F5344CB8AC3E}">
        <p14:creationId xmlns:p14="http://schemas.microsoft.com/office/powerpoint/2010/main" val="3063945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old ring with pink gemstones and a chain and flowers&#10;&#10;Description automatically generated">
            <a:extLst>
              <a:ext uri="{FF2B5EF4-FFF2-40B4-BE49-F238E27FC236}">
                <a16:creationId xmlns:a16="http://schemas.microsoft.com/office/drawing/2014/main" id="{7E08D019-8389-2F57-AA76-8C70F9ACF943}"/>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31751" b="26061"/>
          <a:stretch/>
        </p:blipFill>
        <p:spPr>
          <a:xfrm>
            <a:off x="20" y="10"/>
            <a:ext cx="12191980" cy="6857990"/>
          </a:xfrm>
          <a:prstGeom prst="rect">
            <a:avLst/>
          </a:prstGeom>
        </p:spPr>
      </p:pic>
      <p:sp>
        <p:nvSpPr>
          <p:cNvPr id="6" name="TextBox 5">
            <a:extLst>
              <a:ext uri="{FF2B5EF4-FFF2-40B4-BE49-F238E27FC236}">
                <a16:creationId xmlns:a16="http://schemas.microsoft.com/office/drawing/2014/main" id="{1FCBDDC2-9B6A-20C1-1A8B-1559D9529DB9}"/>
              </a:ext>
            </a:extLst>
          </p:cNvPr>
          <p:cNvSpPr txBox="1"/>
          <p:nvPr/>
        </p:nvSpPr>
        <p:spPr>
          <a:xfrm>
            <a:off x="838343"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solidFill>
                  <a:srgbClr val="FFFFFF"/>
                </a:solidFill>
                <a:latin typeface="Calibri Light" panose="020F0302020204030204"/>
                <a:ea typeface="+mn-lt"/>
                <a:cs typeface="Calibri Light" panose="020F0302020204030204"/>
              </a:rPr>
              <a:t>Product </a:t>
            </a:r>
          </a:p>
          <a:p>
            <a:pPr>
              <a:lnSpc>
                <a:spcPct val="90000"/>
              </a:lnSpc>
              <a:spcBef>
                <a:spcPct val="0"/>
              </a:spcBef>
              <a:spcAft>
                <a:spcPts val="600"/>
              </a:spcAft>
            </a:pPr>
            <a:endParaRPr lang="en-US" sz="4400" kern="1200">
              <a:solidFill>
                <a:srgbClr val="FFFFFF"/>
              </a:solidFill>
              <a:latin typeface="+mj-lt"/>
              <a:ea typeface="+mj-ea"/>
              <a:cs typeface="+mj-cs"/>
            </a:endParaRPr>
          </a:p>
        </p:txBody>
      </p:sp>
      <p:sp>
        <p:nvSpPr>
          <p:cNvPr id="19" name="TextBox 18">
            <a:extLst>
              <a:ext uri="{FF2B5EF4-FFF2-40B4-BE49-F238E27FC236}">
                <a16:creationId xmlns:a16="http://schemas.microsoft.com/office/drawing/2014/main" id="{B3143AA1-0EEF-C415-FAE9-7274A59BFF64}"/>
              </a:ext>
            </a:extLst>
          </p:cNvPr>
          <p:cNvSpPr txBox="1"/>
          <p:nvPr/>
        </p:nvSpPr>
        <p:spPr>
          <a:xfrm>
            <a:off x="892773" y="2160585"/>
            <a:ext cx="4778070" cy="3324277"/>
          </a:xfrm>
          <a:prstGeom prst="rect">
            <a:avLst/>
          </a:prstGeom>
        </p:spPr>
        <p:txBody>
          <a:bodyPr vert="horz" lIns="91440" tIns="45720" rIns="91440" bIns="45720" rtlCol="0" anchor="t">
            <a:normAutofit/>
          </a:bodyPr>
          <a:lstStyle/>
          <a:p>
            <a:pPr algn="ctr">
              <a:lnSpc>
                <a:spcPct val="90000"/>
              </a:lnSpc>
              <a:spcAft>
                <a:spcPts val="600"/>
              </a:spcAft>
            </a:pPr>
            <a:r>
              <a:rPr lang="en-US" sz="4400">
                <a:solidFill>
                  <a:srgbClr val="FFFFFF"/>
                </a:solidFill>
                <a:ea typeface="+mn-lt"/>
                <a:cs typeface="+mn-lt"/>
              </a:rPr>
              <a:t>Provide Workshop for people to create ring with passionate Instruction and Service</a:t>
            </a:r>
            <a:endParaRPr lang="zh-TW" altLang="en-US" sz="4400">
              <a:solidFill>
                <a:srgbClr val="FFFFFF"/>
              </a:solidFill>
              <a:ea typeface="+mn-lt"/>
              <a:cs typeface="+mn-lt"/>
            </a:endParaRPr>
          </a:p>
        </p:txBody>
      </p:sp>
      <p:pic>
        <p:nvPicPr>
          <p:cNvPr id="3" name="Picture 2">
            <a:extLst>
              <a:ext uri="{FF2B5EF4-FFF2-40B4-BE49-F238E27FC236}">
                <a16:creationId xmlns:a16="http://schemas.microsoft.com/office/drawing/2014/main" id="{F8004E45-71B4-7DFA-514A-56180E47196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8148" r="8148"/>
          <a:stretch/>
        </p:blipFill>
        <p:spPr>
          <a:xfrm>
            <a:off x="6471452" y="1715811"/>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2" name="文字方塊 1">
            <a:extLst>
              <a:ext uri="{FF2B5EF4-FFF2-40B4-BE49-F238E27FC236}">
                <a16:creationId xmlns:a16="http://schemas.microsoft.com/office/drawing/2014/main" id="{7A302474-0D20-7EF8-4AC9-32A7A64305E8}"/>
              </a:ext>
            </a:extLst>
          </p:cNvPr>
          <p:cNvSpPr txBox="1"/>
          <p:nvPr/>
        </p:nvSpPr>
        <p:spPr>
          <a:xfrm>
            <a:off x="6100763" y="6226175"/>
            <a:ext cx="5284787" cy="317500"/>
          </a:xfrm>
          <a:prstGeom prst="rect">
            <a:avLst/>
          </a:prstGeom>
        </p:spPr>
        <p:txBody>
          <a:bodyPr>
            <a:normAutofit fontScale="92500" lnSpcReduction="20000"/>
          </a:bodyPr>
          <a:lstStyle/>
          <a:p>
            <a:r>
              <a:rPr lang="zh-TW" altLang="en-US">
                <a:hlinkClick r:id="rId4"/>
              </a:rPr>
              <a:t>這張相片</a:t>
            </a:r>
            <a:r>
              <a:rPr lang="en-US" altLang="zh-TW"/>
              <a:t> (</a:t>
            </a:r>
            <a:r>
              <a:rPr lang="zh-TW" altLang="en-US"/>
              <a:t>作者</a:t>
            </a:r>
            <a:r>
              <a:rPr lang="en-US" altLang="zh-TW"/>
              <a:t>: </a:t>
            </a:r>
            <a:r>
              <a:rPr lang="zh-TW" altLang="en-US"/>
              <a:t>未知的作者</a:t>
            </a:r>
            <a:r>
              <a:rPr lang="en-US" altLang="zh-TW"/>
              <a:t>) </a:t>
            </a:r>
            <a:r>
              <a:rPr lang="zh-TW" altLang="en-US"/>
              <a:t>已透過</a:t>
            </a:r>
            <a:r>
              <a:rPr lang="en-US" altLang="zh-TW"/>
              <a:t> </a:t>
            </a:r>
            <a:r>
              <a:rPr lang="en-US" altLang="zh-TW">
                <a:hlinkClick r:id="rId5"/>
              </a:rPr>
              <a:t>CC BY-NC-ND</a:t>
            </a:r>
            <a:r>
              <a:rPr lang="en-US" altLang="zh-TW"/>
              <a:t> </a:t>
            </a:r>
            <a:r>
              <a:rPr lang="zh-TW" altLang="en-US"/>
              <a:t>授權。</a:t>
            </a:r>
            <a:endParaRPr lang="en-US" altLang="zh-TW"/>
          </a:p>
        </p:txBody>
      </p:sp>
    </p:spTree>
    <p:extLst>
      <p:ext uri="{BB962C8B-B14F-4D97-AF65-F5344CB8AC3E}">
        <p14:creationId xmlns:p14="http://schemas.microsoft.com/office/powerpoint/2010/main" val="2147598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old ring with a heart shaped stone surrounded by pink roses&#10;&#10;Description automatically generated">
            <a:extLst>
              <a:ext uri="{FF2B5EF4-FFF2-40B4-BE49-F238E27FC236}">
                <a16:creationId xmlns:a16="http://schemas.microsoft.com/office/drawing/2014/main" id="{A7B41E30-37A1-0110-5320-9B95E8AE9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old ring with a pink rose on top of petals&#10;&#10;Description automatically generated">
            <a:extLst>
              <a:ext uri="{FF2B5EF4-FFF2-40B4-BE49-F238E27FC236}">
                <a16:creationId xmlns:a16="http://schemas.microsoft.com/office/drawing/2014/main" id="{16B22686-C8B6-7804-D6ED-7760AA1EF5CB}"/>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7586"/>
          <a:stretch/>
        </p:blipFill>
        <p:spPr>
          <a:xfrm>
            <a:off x="20" y="10"/>
            <a:ext cx="8450297" cy="6857990"/>
          </a:xfrm>
          <a:prstGeom prst="rect">
            <a:avLst/>
          </a:prstGeom>
        </p:spPr>
      </p:pic>
      <p:sp>
        <p:nvSpPr>
          <p:cNvPr id="5" name="TextBox 4">
            <a:extLst>
              <a:ext uri="{FF2B5EF4-FFF2-40B4-BE49-F238E27FC236}">
                <a16:creationId xmlns:a16="http://schemas.microsoft.com/office/drawing/2014/main" id="{296658A3-48E3-13F5-5474-422A885FD0A3}"/>
              </a:ext>
            </a:extLst>
          </p:cNvPr>
          <p:cNvSpPr txBox="1"/>
          <p:nvPr/>
        </p:nvSpPr>
        <p:spPr>
          <a:xfrm>
            <a:off x="838201" y="337910"/>
            <a:ext cx="4848544" cy="14099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solidFill>
                  <a:srgbClr val="FFFFFF"/>
                </a:solidFill>
                <a:latin typeface="Calibri Light"/>
                <a:cs typeface="Calibri Light"/>
              </a:rPr>
              <a:t>Value provide </a:t>
            </a:r>
            <a:endParaRPr lang="zh-TW"/>
          </a:p>
        </p:txBody>
      </p:sp>
      <p:pic>
        <p:nvPicPr>
          <p:cNvPr id="3" name="Picture 2" descr="A person and person in wedding attire holding hands&#10;&#10;Description automatically generated">
            <a:extLst>
              <a:ext uri="{FF2B5EF4-FFF2-40B4-BE49-F238E27FC236}">
                <a16:creationId xmlns:a16="http://schemas.microsoft.com/office/drawing/2014/main" id="{E1D4E3C0-DD37-1E00-C7C1-9ABA78A1CEB6}"/>
              </a:ext>
            </a:extLst>
          </p:cNvPr>
          <p:cNvPicPr>
            <a:picLocks noChangeAspect="1"/>
          </p:cNvPicPr>
          <p:nvPr/>
        </p:nvPicPr>
        <p:blipFill rotWithShape="1">
          <a:blip r:embed="rId4">
            <a:extLst>
              <a:ext uri="{28A0092B-C50C-407E-A947-70E740481C1C}">
                <a14:useLocalDpi xmlns:a14="http://schemas.microsoft.com/office/drawing/2010/main" val="0"/>
              </a:ext>
            </a:extLst>
          </a:blip>
          <a:srcRect t="1447" r="2" b="9994"/>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文字方塊 3">
            <a:extLst>
              <a:ext uri="{FF2B5EF4-FFF2-40B4-BE49-F238E27FC236}">
                <a16:creationId xmlns:a16="http://schemas.microsoft.com/office/drawing/2014/main" id="{3D00EE06-E60D-40CB-F5D7-7272B6ADE185}"/>
              </a:ext>
            </a:extLst>
          </p:cNvPr>
          <p:cNvSpPr txBox="1"/>
          <p:nvPr/>
        </p:nvSpPr>
        <p:spPr>
          <a:xfrm>
            <a:off x="527958" y="1507669"/>
            <a:ext cx="547007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28600" algn="l">
              <a:lnSpc>
                <a:spcPct val="90000"/>
              </a:lnSpc>
              <a:spcAft>
                <a:spcPts val="600"/>
              </a:spcAft>
              <a:buFont typeface="Arial,Sans-Serif"/>
              <a:buChar char="•"/>
            </a:pPr>
            <a:endParaRPr lang="en-US" altLang="zh-TW" sz="2000">
              <a:solidFill>
                <a:srgbClr val="FFFFFF"/>
              </a:solidFill>
            </a:endParaRPr>
          </a:p>
          <a:p>
            <a:pPr marL="285750" indent="-228600">
              <a:lnSpc>
                <a:spcPct val="90000"/>
              </a:lnSpc>
              <a:spcAft>
                <a:spcPts val="600"/>
              </a:spcAft>
              <a:buFont typeface="Arial,Sans-Serif"/>
              <a:buChar char="•"/>
            </a:pPr>
            <a:endParaRPr lang="en-US" altLang="zh-TW" sz="2000">
              <a:solidFill>
                <a:srgbClr val="FFFFFF"/>
              </a:solidFill>
              <a:ea typeface="新細明體"/>
            </a:endParaRPr>
          </a:p>
          <a:p>
            <a:pPr marL="285750" indent="-228600">
              <a:lnSpc>
                <a:spcPct val="90000"/>
              </a:lnSpc>
              <a:spcAft>
                <a:spcPts val="600"/>
              </a:spcAft>
              <a:buFont typeface="Arial,Sans-Serif"/>
              <a:buChar char="•"/>
            </a:pPr>
            <a:r>
              <a:rPr lang="en-US" sz="2000">
                <a:solidFill>
                  <a:srgbClr val="FFFFFF"/>
                </a:solidFill>
                <a:ea typeface="新細明體"/>
              </a:rPr>
              <a:t>Create precious memories with friend and loved one (We help to take photos)</a:t>
            </a:r>
            <a:endParaRPr lang="en-US"/>
          </a:p>
          <a:p>
            <a:pPr marL="285750" indent="-228600">
              <a:lnSpc>
                <a:spcPct val="90000"/>
              </a:lnSpc>
              <a:spcAft>
                <a:spcPts val="600"/>
              </a:spcAft>
              <a:buFont typeface="Arial,Sans-Serif"/>
              <a:buChar char="•"/>
            </a:pPr>
            <a:endParaRPr lang="en-US" sz="2000">
              <a:solidFill>
                <a:srgbClr val="FFFFFF"/>
              </a:solidFill>
              <a:ea typeface="新細明體"/>
            </a:endParaRPr>
          </a:p>
          <a:p>
            <a:pPr marL="285750" indent="-228600">
              <a:lnSpc>
                <a:spcPct val="90000"/>
              </a:lnSpc>
              <a:spcAft>
                <a:spcPts val="600"/>
              </a:spcAft>
              <a:buFont typeface="Arial,Sans-Serif"/>
              <a:buChar char="•"/>
            </a:pPr>
            <a:r>
              <a:rPr lang="en-US" altLang="zh-TW" sz="2000">
                <a:solidFill>
                  <a:srgbClr val="FFFFFF"/>
                </a:solidFill>
                <a:ea typeface="新細明體"/>
              </a:rPr>
              <a:t>Provide a space to bring an idea to life (</a:t>
            </a:r>
            <a:r>
              <a:rPr lang="en-US" sz="2000">
                <a:solidFill>
                  <a:srgbClr val="FFFFFF"/>
                </a:solidFill>
                <a:ea typeface="新細明體"/>
              </a:rPr>
              <a:t>joy and achievement</a:t>
            </a:r>
            <a:r>
              <a:rPr lang="en-US" altLang="zh-TW" sz="2000">
                <a:solidFill>
                  <a:srgbClr val="FFFFFF"/>
                </a:solidFill>
                <a:ea typeface="新細明體"/>
              </a:rPr>
              <a:t>)</a:t>
            </a:r>
            <a:endParaRPr lang="en-US" altLang="zh-TW" sz="2000">
              <a:solidFill>
                <a:srgbClr val="FFFFFF"/>
              </a:solidFill>
              <a:ea typeface="新細明體"/>
              <a:cs typeface="Calibri"/>
            </a:endParaRPr>
          </a:p>
          <a:p>
            <a:pPr marL="285750" indent="-228600">
              <a:lnSpc>
                <a:spcPct val="90000"/>
              </a:lnSpc>
              <a:spcAft>
                <a:spcPts val="600"/>
              </a:spcAft>
              <a:buFont typeface="Arial,Sans-Serif"/>
              <a:buChar char="•"/>
            </a:pPr>
            <a:endParaRPr lang="en-US" altLang="zh-TW" sz="2000">
              <a:solidFill>
                <a:srgbClr val="FFFFFF"/>
              </a:solidFill>
            </a:endParaRPr>
          </a:p>
          <a:p>
            <a:pPr marL="285750" indent="-228600">
              <a:lnSpc>
                <a:spcPct val="90000"/>
              </a:lnSpc>
              <a:spcAft>
                <a:spcPts val="600"/>
              </a:spcAft>
              <a:buFont typeface="Arial,Sans-Serif"/>
              <a:buChar char="•"/>
            </a:pPr>
            <a:r>
              <a:rPr lang="en-US" altLang="zh-TW" sz="2000">
                <a:solidFill>
                  <a:srgbClr val="FFFFFF"/>
                </a:solidFill>
              </a:rPr>
              <a:t>Taking a break from the complexities of daily life</a:t>
            </a:r>
            <a:endParaRPr lang="zh-TW" altLang="en-US" sz="2000">
              <a:solidFill>
                <a:srgbClr val="FFFFFF"/>
              </a:solidFill>
            </a:endParaRPr>
          </a:p>
        </p:txBody>
      </p:sp>
    </p:spTree>
    <p:extLst>
      <p:ext uri="{BB962C8B-B14F-4D97-AF65-F5344CB8AC3E}">
        <p14:creationId xmlns:p14="http://schemas.microsoft.com/office/powerpoint/2010/main" val="1162509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7FB"/>
        </a:solidFill>
        <a:effectLst/>
      </p:bgPr>
    </p:bg>
    <p:spTree>
      <p:nvGrpSpPr>
        <p:cNvPr id="1" name=""/>
        <p:cNvGrpSpPr/>
        <p:nvPr/>
      </p:nvGrpSpPr>
      <p:grpSpPr>
        <a:xfrm>
          <a:off x="0" y="0"/>
          <a:ext cx="0" cy="0"/>
          <a:chOff x="0" y="0"/>
          <a:chExt cx="0" cy="0"/>
        </a:xfrm>
      </p:grpSpPr>
      <p:pic>
        <p:nvPicPr>
          <p:cNvPr id="2" name="Picture 1" descr="A person and person holding hands and running with pink bags in the air&#10;&#10;Description automatically generated">
            <a:extLst>
              <a:ext uri="{FF2B5EF4-FFF2-40B4-BE49-F238E27FC236}">
                <a16:creationId xmlns:a16="http://schemas.microsoft.com/office/drawing/2014/main" id="{A6D4ADB5-AB5A-1C19-A809-ED8176A6D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985" y="1184416"/>
            <a:ext cx="3975215" cy="4052087"/>
          </a:xfrm>
          <a:prstGeom prst="rect">
            <a:avLst/>
          </a:prstGeom>
        </p:spPr>
      </p:pic>
      <p:sp>
        <p:nvSpPr>
          <p:cNvPr id="3" name="Freeform: Shape 2">
            <a:extLst>
              <a:ext uri="{FF2B5EF4-FFF2-40B4-BE49-F238E27FC236}">
                <a16:creationId xmlns:a16="http://schemas.microsoft.com/office/drawing/2014/main" id="{EE6A7B81-14D7-0A2C-BCF8-29287099FA33}"/>
              </a:ext>
            </a:extLst>
          </p:cNvPr>
          <p:cNvSpPr/>
          <p:nvPr/>
        </p:nvSpPr>
        <p:spPr>
          <a:xfrm>
            <a:off x="0" y="508689"/>
            <a:ext cx="6234546" cy="6260423"/>
          </a:xfrm>
          <a:custGeom>
            <a:avLst/>
            <a:gdLst>
              <a:gd name="connsiteX0" fmla="*/ 139220 w 6234546"/>
              <a:gd name="connsiteY0" fmla="*/ 999444 h 6260423"/>
              <a:gd name="connsiteX1" fmla="*/ 1105379 w 6234546"/>
              <a:gd name="connsiteY1" fmla="*/ 154055 h 6260423"/>
              <a:gd name="connsiteX2" fmla="*/ 2847915 w 6234546"/>
              <a:gd name="connsiteY2" fmla="*/ 430100 h 6260423"/>
              <a:gd name="connsiteX3" fmla="*/ 4107371 w 6234546"/>
              <a:gd name="connsiteY3" fmla="*/ 171308 h 6260423"/>
              <a:gd name="connsiteX4" fmla="*/ 4745726 w 6234546"/>
              <a:gd name="connsiteY4" fmla="*/ 7406 h 6260423"/>
              <a:gd name="connsiteX5" fmla="*/ 5867160 w 6234546"/>
              <a:gd name="connsiteY5" fmla="*/ 412848 h 6260423"/>
              <a:gd name="connsiteX6" fmla="*/ 6125953 w 6234546"/>
              <a:gd name="connsiteY6" fmla="*/ 1525655 h 6260423"/>
              <a:gd name="connsiteX7" fmla="*/ 5573862 w 6234546"/>
              <a:gd name="connsiteY7" fmla="*/ 3018025 h 6260423"/>
              <a:gd name="connsiteX8" fmla="*/ 6134579 w 6234546"/>
              <a:gd name="connsiteY8" fmla="*/ 4432757 h 6260423"/>
              <a:gd name="connsiteX9" fmla="*/ 6151832 w 6234546"/>
              <a:gd name="connsiteY9" fmla="*/ 5657708 h 6260423"/>
              <a:gd name="connsiteX10" fmla="*/ 5289190 w 6234546"/>
              <a:gd name="connsiteY10" fmla="*/ 5933753 h 6260423"/>
              <a:gd name="connsiteX11" fmla="*/ 3581160 w 6234546"/>
              <a:gd name="connsiteY11" fmla="*/ 5416168 h 6260423"/>
              <a:gd name="connsiteX12" fmla="*/ 1691975 w 6234546"/>
              <a:gd name="connsiteY12" fmla="*/ 6244304 h 6260423"/>
              <a:gd name="connsiteX13" fmla="*/ 303122 w 6234546"/>
              <a:gd name="connsiteY13" fmla="*/ 5830236 h 6260423"/>
              <a:gd name="connsiteX14" fmla="*/ 44330 w 6234546"/>
              <a:gd name="connsiteY14" fmla="*/ 4277481 h 6260423"/>
              <a:gd name="connsiteX15" fmla="*/ 544662 w 6234546"/>
              <a:gd name="connsiteY15" fmla="*/ 3380334 h 6260423"/>
              <a:gd name="connsiteX16" fmla="*/ 44330 w 6234546"/>
              <a:gd name="connsiteY16" fmla="*/ 2017361 h 6260423"/>
              <a:gd name="connsiteX17" fmla="*/ 139220 w 6234546"/>
              <a:gd name="connsiteY17" fmla="*/ 999444 h 626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34546" h="6260423">
                <a:moveTo>
                  <a:pt x="139220" y="999444"/>
                </a:moveTo>
                <a:cubicBezTo>
                  <a:pt x="316062" y="688893"/>
                  <a:pt x="653930" y="248946"/>
                  <a:pt x="1105379" y="154055"/>
                </a:cubicBezTo>
                <a:cubicBezTo>
                  <a:pt x="1556828" y="59164"/>
                  <a:pt x="2347583" y="427225"/>
                  <a:pt x="2847915" y="430100"/>
                </a:cubicBezTo>
                <a:cubicBezTo>
                  <a:pt x="3348247" y="432975"/>
                  <a:pt x="3791069" y="241757"/>
                  <a:pt x="4107371" y="171308"/>
                </a:cubicBezTo>
                <a:cubicBezTo>
                  <a:pt x="4423673" y="100859"/>
                  <a:pt x="4452428" y="-32851"/>
                  <a:pt x="4745726" y="7406"/>
                </a:cubicBezTo>
                <a:cubicBezTo>
                  <a:pt x="5039024" y="47663"/>
                  <a:pt x="5637122" y="159806"/>
                  <a:pt x="5867160" y="412848"/>
                </a:cubicBezTo>
                <a:cubicBezTo>
                  <a:pt x="6097198" y="665889"/>
                  <a:pt x="6174836" y="1091459"/>
                  <a:pt x="6125953" y="1525655"/>
                </a:cubicBezTo>
                <a:cubicBezTo>
                  <a:pt x="6077070" y="1959851"/>
                  <a:pt x="5572424" y="2533508"/>
                  <a:pt x="5573862" y="3018025"/>
                </a:cubicBezTo>
                <a:cubicBezTo>
                  <a:pt x="5575300" y="3502542"/>
                  <a:pt x="6038251" y="3992810"/>
                  <a:pt x="6134579" y="4432757"/>
                </a:cubicBezTo>
                <a:cubicBezTo>
                  <a:pt x="6230907" y="4872704"/>
                  <a:pt x="6292730" y="5407542"/>
                  <a:pt x="6151832" y="5657708"/>
                </a:cubicBezTo>
                <a:cubicBezTo>
                  <a:pt x="6010934" y="5907874"/>
                  <a:pt x="5717635" y="5974010"/>
                  <a:pt x="5289190" y="5933753"/>
                </a:cubicBezTo>
                <a:cubicBezTo>
                  <a:pt x="4860745" y="5893496"/>
                  <a:pt x="4180696" y="5364410"/>
                  <a:pt x="3581160" y="5416168"/>
                </a:cubicBezTo>
                <a:cubicBezTo>
                  <a:pt x="2981624" y="5467926"/>
                  <a:pt x="2238315" y="6175293"/>
                  <a:pt x="1691975" y="6244304"/>
                </a:cubicBezTo>
                <a:cubicBezTo>
                  <a:pt x="1145635" y="6313315"/>
                  <a:pt x="577730" y="6158040"/>
                  <a:pt x="303122" y="5830236"/>
                </a:cubicBezTo>
                <a:cubicBezTo>
                  <a:pt x="28514" y="5502432"/>
                  <a:pt x="4073" y="4685798"/>
                  <a:pt x="44330" y="4277481"/>
                </a:cubicBezTo>
                <a:cubicBezTo>
                  <a:pt x="84587" y="3869164"/>
                  <a:pt x="544662" y="3757021"/>
                  <a:pt x="544662" y="3380334"/>
                </a:cubicBezTo>
                <a:cubicBezTo>
                  <a:pt x="544662" y="3003647"/>
                  <a:pt x="106153" y="2411301"/>
                  <a:pt x="44330" y="2017361"/>
                </a:cubicBezTo>
                <a:cubicBezTo>
                  <a:pt x="-17493" y="1623422"/>
                  <a:pt x="-37622" y="1309995"/>
                  <a:pt x="139220" y="999444"/>
                </a:cubicBezTo>
                <a:close/>
              </a:path>
            </a:pathLst>
          </a:custGeom>
          <a:solidFill>
            <a:srgbClr val="FAF7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in a tunnel of roses&#10;&#10;Description automatically generated">
            <a:extLst>
              <a:ext uri="{FF2B5EF4-FFF2-40B4-BE49-F238E27FC236}">
                <a16:creationId xmlns:a16="http://schemas.microsoft.com/office/drawing/2014/main" id="{C89FB7F9-E481-BDE6-ED6A-5F5CD4D6E24E}"/>
              </a:ext>
            </a:extLst>
          </p:cNvPr>
          <p:cNvPicPr>
            <a:picLocks noChangeAspect="1"/>
          </p:cNvPicPr>
          <p:nvPr/>
        </p:nvPicPr>
        <p:blipFill>
          <a:blip r:embed="rId3">
            <a:alphaModFix amt="93000"/>
            <a:extLst>
              <a:ext uri="{28A0092B-C50C-407E-A947-70E740481C1C}">
                <a14:useLocalDpi xmlns:a14="http://schemas.microsoft.com/office/drawing/2010/main" val="0"/>
              </a:ext>
            </a:extLst>
          </a:blip>
          <a:stretch>
            <a:fillRect/>
          </a:stretch>
        </p:blipFill>
        <p:spPr>
          <a:xfrm>
            <a:off x="149993" y="620842"/>
            <a:ext cx="5863588" cy="5863588"/>
          </a:xfrm>
          <a:prstGeom prst="rect">
            <a:avLst/>
          </a:prstGeom>
        </p:spPr>
      </p:pic>
      <p:sp>
        <p:nvSpPr>
          <p:cNvPr id="9" name="TextBox 8">
            <a:extLst>
              <a:ext uri="{FF2B5EF4-FFF2-40B4-BE49-F238E27FC236}">
                <a16:creationId xmlns:a16="http://schemas.microsoft.com/office/drawing/2014/main" id="{729C0BD7-461C-E6D6-406D-25E022757FFE}"/>
              </a:ext>
            </a:extLst>
          </p:cNvPr>
          <p:cNvSpPr txBox="1"/>
          <p:nvPr/>
        </p:nvSpPr>
        <p:spPr>
          <a:xfrm>
            <a:off x="6234546" y="1053224"/>
            <a:ext cx="6094562" cy="646331"/>
          </a:xfrm>
          <a:prstGeom prst="rect">
            <a:avLst/>
          </a:prstGeom>
          <a:noFill/>
        </p:spPr>
        <p:txBody>
          <a:bodyPr wrap="square" lIns="91440" tIns="45720" rIns="91440" bIns="45720" anchor="t">
            <a:spAutoFit/>
          </a:bodyPr>
          <a:lstStyle/>
          <a:p>
            <a:r>
              <a:rPr lang="en-US" sz="3600">
                <a:cs typeface="Calibri Light"/>
              </a:rPr>
              <a:t>Data on Market Size</a:t>
            </a:r>
            <a:endParaRPr lang="en-US" sz="3600">
              <a:cs typeface="Calibri"/>
            </a:endParaRPr>
          </a:p>
        </p:txBody>
      </p:sp>
      <p:sp>
        <p:nvSpPr>
          <p:cNvPr id="11" name="TextBox 10">
            <a:extLst>
              <a:ext uri="{FF2B5EF4-FFF2-40B4-BE49-F238E27FC236}">
                <a16:creationId xmlns:a16="http://schemas.microsoft.com/office/drawing/2014/main" id="{30EB23DD-71FC-263D-104E-0B79B7B2C829}"/>
              </a:ext>
            </a:extLst>
          </p:cNvPr>
          <p:cNvSpPr txBox="1"/>
          <p:nvPr/>
        </p:nvSpPr>
        <p:spPr>
          <a:xfrm>
            <a:off x="6013581" y="2952471"/>
            <a:ext cx="6163572" cy="230832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400">
                <a:cs typeface="Calibri"/>
              </a:rPr>
              <a:t>Jewlery Market Size is 353.26 billion dollars</a:t>
            </a:r>
          </a:p>
          <a:p>
            <a:pPr marL="285750" indent="-285750">
              <a:buFont typeface="Arial" panose="020B0604020202020204" pitchFamily="34" charset="0"/>
              <a:buChar char="•"/>
            </a:pPr>
            <a:r>
              <a:rPr lang="en-US" sz="2400">
                <a:cs typeface="Calibri"/>
              </a:rPr>
              <a:t>Ring segment will grow 2% due to improvements in men's fashion in Asia, China, and India</a:t>
            </a:r>
          </a:p>
          <a:p>
            <a:pPr marL="285750" indent="-285750">
              <a:buFont typeface="Arial" panose="020B0604020202020204" pitchFamily="34" charset="0"/>
              <a:buChar char="•"/>
            </a:pPr>
            <a:r>
              <a:rPr lang="en-US" sz="2400">
                <a:cs typeface="Calibri"/>
              </a:rPr>
              <a:t>Market appears to grow </a:t>
            </a:r>
            <a:r>
              <a:rPr lang="en-US" sz="2400">
                <a:ea typeface="+mn-lt"/>
                <a:cs typeface="+mn-lt"/>
              </a:rPr>
              <a:t>approximate</a:t>
            </a:r>
            <a:r>
              <a:rPr lang="en-US" sz="2400">
                <a:cs typeface="Calibri"/>
              </a:rPr>
              <a:t> 5% from 2023- 2030 </a:t>
            </a:r>
          </a:p>
        </p:txBody>
      </p:sp>
    </p:spTree>
    <p:extLst>
      <p:ext uri="{BB962C8B-B14F-4D97-AF65-F5344CB8AC3E}">
        <p14:creationId xmlns:p14="http://schemas.microsoft.com/office/powerpoint/2010/main" val="3099698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91E47C-499F-FD4E-2245-B6C03F79115B}"/>
              </a:ext>
            </a:extLst>
          </p:cNvPr>
          <p:cNvSpPr txBox="1"/>
          <p:nvPr/>
        </p:nvSpPr>
        <p:spPr>
          <a:xfrm>
            <a:off x="1386662" y="574547"/>
            <a:ext cx="3737946" cy="769441"/>
          </a:xfrm>
          <a:prstGeom prst="rect">
            <a:avLst/>
          </a:prstGeom>
          <a:noFill/>
        </p:spPr>
        <p:txBody>
          <a:bodyPr wrap="none" rtlCol="0">
            <a:spAutoFit/>
          </a:bodyPr>
          <a:lstStyle/>
          <a:p>
            <a:r>
              <a:rPr lang="en-US" sz="4400">
                <a:solidFill>
                  <a:srgbClr val="FAF7FB"/>
                </a:solidFill>
              </a:rPr>
              <a:t>Target Markets </a:t>
            </a:r>
          </a:p>
        </p:txBody>
      </p:sp>
      <p:grpSp>
        <p:nvGrpSpPr>
          <p:cNvPr id="103" name="群組 102">
            <a:extLst>
              <a:ext uri="{FF2B5EF4-FFF2-40B4-BE49-F238E27FC236}">
                <a16:creationId xmlns:a16="http://schemas.microsoft.com/office/drawing/2014/main" id="{054EE2AE-B4A2-D497-B1D0-19901EA55722}"/>
              </a:ext>
            </a:extLst>
          </p:cNvPr>
          <p:cNvGrpSpPr/>
          <p:nvPr/>
        </p:nvGrpSpPr>
        <p:grpSpPr>
          <a:xfrm>
            <a:off x="531310" y="2367786"/>
            <a:ext cx="3855201" cy="3784433"/>
            <a:chOff x="1317891" y="2318625"/>
            <a:chExt cx="3855201" cy="3784433"/>
          </a:xfrm>
        </p:grpSpPr>
        <p:graphicFrame>
          <p:nvGraphicFramePr>
            <p:cNvPr id="5" name="Content Placeholder 3">
              <a:extLst>
                <a:ext uri="{FF2B5EF4-FFF2-40B4-BE49-F238E27FC236}">
                  <a16:creationId xmlns:a16="http://schemas.microsoft.com/office/drawing/2014/main" id="{DFE73F1B-CDFF-B36B-7054-F3BCAFEFFFFE}"/>
                </a:ext>
              </a:extLst>
            </p:cNvPr>
            <p:cNvGraphicFramePr>
              <a:graphicFrameLocks/>
            </p:cNvGraphicFramePr>
            <p:nvPr>
              <p:extLst>
                <p:ext uri="{D42A27DB-BD31-4B8C-83A1-F6EECF244321}">
                  <p14:modId xmlns:p14="http://schemas.microsoft.com/office/powerpoint/2010/main" val="2492838824"/>
                </p:ext>
              </p:extLst>
            </p:nvPr>
          </p:nvGraphicFramePr>
          <p:xfrm>
            <a:off x="1317891" y="2318625"/>
            <a:ext cx="3271924" cy="3784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phic 8" descr="Treasure chest outline">
              <a:extLst>
                <a:ext uri="{FF2B5EF4-FFF2-40B4-BE49-F238E27FC236}">
                  <a16:creationId xmlns:a16="http://schemas.microsoft.com/office/drawing/2014/main" id="{68D6BE3D-B3C8-F066-2466-31B62E96D9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8692" y="2421164"/>
              <a:ext cx="914400" cy="914400"/>
            </a:xfrm>
            <a:prstGeom prst="rect">
              <a:avLst/>
            </a:prstGeom>
          </p:spPr>
        </p:pic>
        <p:pic>
          <p:nvPicPr>
            <p:cNvPr id="11" name="Graphic 10" descr="Wedding rings outline">
              <a:extLst>
                <a:ext uri="{FF2B5EF4-FFF2-40B4-BE49-F238E27FC236}">
                  <a16:creationId xmlns:a16="http://schemas.microsoft.com/office/drawing/2014/main" id="{656504DF-C1F4-789F-9FD5-BE57643E3E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01492" y="3453192"/>
              <a:ext cx="914400" cy="914400"/>
            </a:xfrm>
            <a:prstGeom prst="rect">
              <a:avLst/>
            </a:prstGeom>
          </p:spPr>
        </p:pic>
        <p:pic>
          <p:nvPicPr>
            <p:cNvPr id="20" name="Picture 19" descr="A gold ring with leaves engraved on it&#10;&#10;Description automatically generated">
              <a:extLst>
                <a:ext uri="{FF2B5EF4-FFF2-40B4-BE49-F238E27FC236}">
                  <a16:creationId xmlns:a16="http://schemas.microsoft.com/office/drawing/2014/main" id="{CB340EAB-8618-D9A1-7683-A80CB571CA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95732" y="4813539"/>
              <a:ext cx="793392" cy="759249"/>
            </a:xfrm>
            <a:prstGeom prst="rect">
              <a:avLst/>
            </a:prstGeom>
          </p:spPr>
        </p:pic>
      </p:grpSp>
      <p:pic>
        <p:nvPicPr>
          <p:cNvPr id="21" name="Picture 20" descr="A person and person in a garden of flowers&#10;&#10;Description automatically generated">
            <a:extLst>
              <a:ext uri="{FF2B5EF4-FFF2-40B4-BE49-F238E27FC236}">
                <a16:creationId xmlns:a16="http://schemas.microsoft.com/office/drawing/2014/main" id="{B0784623-7101-244E-70FB-B38031284517}"/>
              </a:ext>
            </a:extLst>
          </p:cNvPr>
          <p:cNvPicPr>
            <a:picLocks noChangeAspect="1"/>
          </p:cNvPicPr>
          <p:nvPr/>
        </p:nvPicPr>
        <p:blipFill>
          <a:blip r:embed="rId12">
            <a:alphaModFix amt="1000"/>
            <a:extLst>
              <a:ext uri="{28A0092B-C50C-407E-A947-70E740481C1C}">
                <a14:useLocalDpi xmlns:a14="http://schemas.microsoft.com/office/drawing/2010/main" val="0"/>
              </a:ext>
            </a:extLst>
          </a:blip>
          <a:stretch>
            <a:fillRect/>
          </a:stretch>
        </p:blipFill>
        <p:spPr>
          <a:xfrm>
            <a:off x="5502934" y="398320"/>
            <a:ext cx="6248236" cy="6248236"/>
          </a:xfrm>
          <a:prstGeom prst="rect">
            <a:avLst/>
          </a:prstGeom>
        </p:spPr>
      </p:pic>
      <p:sp>
        <p:nvSpPr>
          <p:cNvPr id="22" name="Smiley Face 21">
            <a:extLst>
              <a:ext uri="{FF2B5EF4-FFF2-40B4-BE49-F238E27FC236}">
                <a16:creationId xmlns:a16="http://schemas.microsoft.com/office/drawing/2014/main" id="{4A5CBB60-C7A7-AA63-1A3C-979C7BE93374}"/>
              </a:ext>
            </a:extLst>
          </p:cNvPr>
          <p:cNvSpPr/>
          <p:nvPr/>
        </p:nvSpPr>
        <p:spPr>
          <a:xfrm>
            <a:off x="5584138" y="398320"/>
            <a:ext cx="6124754" cy="6459680"/>
          </a:xfrm>
          <a:prstGeom prst="smileyFac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aphicFrame>
        <p:nvGraphicFramePr>
          <p:cNvPr id="6" name="Diagram 5">
            <a:extLst>
              <a:ext uri="{FF2B5EF4-FFF2-40B4-BE49-F238E27FC236}">
                <a16:creationId xmlns:a16="http://schemas.microsoft.com/office/drawing/2014/main" id="{DC162369-16B4-B6C1-2D3F-C8070C9324EB}"/>
              </a:ext>
            </a:extLst>
          </p:cNvPr>
          <p:cNvGraphicFramePr/>
          <p:nvPr>
            <p:extLst>
              <p:ext uri="{D42A27DB-BD31-4B8C-83A1-F6EECF244321}">
                <p14:modId xmlns:p14="http://schemas.microsoft.com/office/powerpoint/2010/main" val="2064657369"/>
              </p:ext>
            </p:extLst>
          </p:nvPr>
        </p:nvGraphicFramePr>
        <p:xfrm>
          <a:off x="4291925" y="-175923"/>
          <a:ext cx="8142917" cy="760186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7" name="Straight Arrow Connector 6">
            <a:extLst>
              <a:ext uri="{FF2B5EF4-FFF2-40B4-BE49-F238E27FC236}">
                <a16:creationId xmlns:a16="http://schemas.microsoft.com/office/drawing/2014/main" id="{E841AAB7-F00F-8C11-B9E3-00BB4C11CA52}"/>
              </a:ext>
            </a:extLst>
          </p:cNvPr>
          <p:cNvCxnSpPr/>
          <p:nvPr/>
        </p:nvCxnSpPr>
        <p:spPr>
          <a:xfrm flipV="1">
            <a:off x="4366404" y="4180936"/>
            <a:ext cx="2273060" cy="1889184"/>
          </a:xfrm>
          <a:prstGeom prst="straightConnector1">
            <a:avLst/>
          </a:prstGeom>
          <a:ln>
            <a:solidFill>
              <a:srgbClr val="FAF7F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09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old ring with diamonds on top of a white flower&#10;&#10;Description automatically generated">
            <a:extLst>
              <a:ext uri="{FF2B5EF4-FFF2-40B4-BE49-F238E27FC236}">
                <a16:creationId xmlns:a16="http://schemas.microsoft.com/office/drawing/2014/main" id="{B88A0F67-5D88-17B9-9AD9-510B2AFC7C4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26100" b="17650"/>
          <a:stretch/>
        </p:blipFill>
        <p:spPr>
          <a:xfrm>
            <a:off x="20" y="10"/>
            <a:ext cx="12191980" cy="6857990"/>
          </a:xfrm>
          <a:prstGeom prst="rect">
            <a:avLst/>
          </a:prstGeom>
        </p:spPr>
      </p:pic>
      <p:sp>
        <p:nvSpPr>
          <p:cNvPr id="16" name="Freeform: Shape 15">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erson and person in a dress and a rope surrounded by pink roses&#10;&#10;Description automatically generated">
            <a:extLst>
              <a:ext uri="{FF2B5EF4-FFF2-40B4-BE49-F238E27FC236}">
                <a16:creationId xmlns:a16="http://schemas.microsoft.com/office/drawing/2014/main" id="{10FE97EE-E4D9-8940-5C91-6FF9453F0BAC}"/>
              </a:ext>
            </a:extLst>
          </p:cNvPr>
          <p:cNvPicPr>
            <a:picLocks noChangeAspect="1"/>
          </p:cNvPicPr>
          <p:nvPr/>
        </p:nvPicPr>
        <p:blipFill rotWithShape="1">
          <a:blip r:embed="rId3">
            <a:extLst>
              <a:ext uri="{28A0092B-C50C-407E-A947-70E740481C1C}">
                <a14:useLocalDpi xmlns:a14="http://schemas.microsoft.com/office/drawing/2010/main" val="0"/>
              </a:ext>
            </a:extLst>
          </a:blip>
          <a:srcRect r="-2" b="3862"/>
          <a:stretch/>
        </p:blipFill>
        <p:spPr>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
        <p:nvSpPr>
          <p:cNvPr id="6" name="TextBox 5">
            <a:extLst>
              <a:ext uri="{FF2B5EF4-FFF2-40B4-BE49-F238E27FC236}">
                <a16:creationId xmlns:a16="http://schemas.microsoft.com/office/drawing/2014/main" id="{CCEAD029-C07C-B125-47AE-F97AA0F03678}"/>
              </a:ext>
            </a:extLst>
          </p:cNvPr>
          <p:cNvSpPr txBox="1"/>
          <p:nvPr/>
        </p:nvSpPr>
        <p:spPr>
          <a:xfrm>
            <a:off x="681488" y="724619"/>
            <a:ext cx="4215036" cy="769441"/>
          </a:xfrm>
          <a:prstGeom prst="rect">
            <a:avLst/>
          </a:prstGeom>
          <a:noFill/>
        </p:spPr>
        <p:txBody>
          <a:bodyPr wrap="square" lIns="91440" tIns="45720" rIns="91440" bIns="45720" rtlCol="0" anchor="t">
            <a:spAutoFit/>
          </a:bodyPr>
          <a:lstStyle/>
          <a:p>
            <a:r>
              <a:rPr lang="en-US" sz="4400"/>
              <a:t>Market Problem</a:t>
            </a:r>
          </a:p>
        </p:txBody>
      </p:sp>
      <p:sp>
        <p:nvSpPr>
          <p:cNvPr id="7" name="TextBox 6">
            <a:extLst>
              <a:ext uri="{FF2B5EF4-FFF2-40B4-BE49-F238E27FC236}">
                <a16:creationId xmlns:a16="http://schemas.microsoft.com/office/drawing/2014/main" id="{86A0F0C8-D8F7-9501-6FCA-ED5F78EEA94D}"/>
              </a:ext>
            </a:extLst>
          </p:cNvPr>
          <p:cNvSpPr txBox="1"/>
          <p:nvPr/>
        </p:nvSpPr>
        <p:spPr>
          <a:xfrm>
            <a:off x="256057" y="1670680"/>
            <a:ext cx="4564016" cy="304698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t>Lack of customizable ability </a:t>
            </a:r>
            <a:endParaRPr lang="en-US" sz="2400">
              <a:cs typeface="Calibri"/>
            </a:endParaRPr>
          </a:p>
          <a:p>
            <a:pPr marL="285750" indent="-285750">
              <a:buFont typeface="Arial" panose="020B0604020202020204" pitchFamily="34" charset="0"/>
              <a:buChar char="•"/>
            </a:pPr>
            <a:r>
              <a:rPr lang="en-US" sz="2400"/>
              <a:t>People are always looking for new experience for dating events</a:t>
            </a:r>
            <a:endParaRPr lang="en-US" sz="2400">
              <a:cs typeface="Calibri"/>
            </a:endParaRPr>
          </a:p>
          <a:p>
            <a:pPr marL="285750" indent="-285750">
              <a:buFont typeface="Arial" panose="020B0604020202020204" pitchFamily="34" charset="0"/>
              <a:buChar char="•"/>
            </a:pPr>
            <a:r>
              <a:rPr lang="en-US" sz="2400"/>
              <a:t>The coaching quality for DIY workshop is unclear </a:t>
            </a:r>
            <a:endParaRPr lang="en-US" sz="2400">
              <a:cs typeface="Calibri"/>
            </a:endParaRPr>
          </a:p>
          <a:p>
            <a:pPr marL="285750" indent="-285750">
              <a:buFont typeface="Arial" panose="020B0604020202020204" pitchFamily="34" charset="0"/>
              <a:buChar char="•"/>
            </a:pPr>
            <a:r>
              <a:rPr lang="en-US" sz="2400"/>
              <a:t>The information for DIY options is limited</a:t>
            </a:r>
            <a:endParaRPr lang="en-US" sz="2400">
              <a:cs typeface="Calibri"/>
            </a:endParaRPr>
          </a:p>
        </p:txBody>
      </p:sp>
      <p:sp>
        <p:nvSpPr>
          <p:cNvPr id="8" name="TextBox 7">
            <a:extLst>
              <a:ext uri="{FF2B5EF4-FFF2-40B4-BE49-F238E27FC236}">
                <a16:creationId xmlns:a16="http://schemas.microsoft.com/office/drawing/2014/main" id="{1E3238DB-0D05-51A7-C850-490DF8FD94B5}"/>
              </a:ext>
            </a:extLst>
          </p:cNvPr>
          <p:cNvSpPr txBox="1"/>
          <p:nvPr/>
        </p:nvSpPr>
        <p:spPr>
          <a:xfrm>
            <a:off x="189784" y="6058138"/>
            <a:ext cx="6676844" cy="769441"/>
          </a:xfrm>
          <a:prstGeom prst="rect">
            <a:avLst/>
          </a:prstGeom>
          <a:noFill/>
        </p:spPr>
        <p:txBody>
          <a:bodyPr wrap="square" rtlCol="0">
            <a:spAutoFit/>
          </a:bodyPr>
          <a:lstStyle/>
          <a:p>
            <a:r>
              <a:rPr lang="fr-FR" sz="1100">
                <a:solidFill>
                  <a:srgbClr val="FAB3AD"/>
                </a:solidFill>
              </a:rPr>
              <a:t>Source: Interview</a:t>
            </a:r>
          </a:p>
          <a:p>
            <a:r>
              <a:rPr lang="fr-FR" sz="1100">
                <a:solidFill>
                  <a:srgbClr val="FAB3AD"/>
                </a:solidFill>
              </a:rPr>
              <a:t> https://www.intimateweddings.com/blog/diy-wedding-rings-is-a-ring-workshop-for-you/</a:t>
            </a:r>
          </a:p>
          <a:p>
            <a:r>
              <a:rPr lang="fr-FR" sz="1100">
                <a:solidFill>
                  <a:srgbClr val="FAB3AD"/>
                </a:solidFill>
              </a:rPr>
              <a:t>https://www.krikawa.com/studio/local-services/make-your-own-engagement-ring-and-wedding-band</a:t>
            </a:r>
          </a:p>
          <a:p>
            <a:endParaRPr lang="en-US" sz="1100">
              <a:solidFill>
                <a:srgbClr val="FAB3AD"/>
              </a:solidFill>
            </a:endParaRPr>
          </a:p>
        </p:txBody>
      </p:sp>
    </p:spTree>
    <p:extLst>
      <p:ext uri="{BB962C8B-B14F-4D97-AF65-F5344CB8AC3E}">
        <p14:creationId xmlns:p14="http://schemas.microsoft.com/office/powerpoint/2010/main" val="277379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5BCE7A0-70DF-F85C-F805-5C67683CA9EF}"/>
              </a:ext>
            </a:extLst>
          </p:cNvPr>
          <p:cNvSpPr/>
          <p:nvPr/>
        </p:nvSpPr>
        <p:spPr>
          <a:xfrm>
            <a:off x="5942623" y="18741"/>
            <a:ext cx="6194329" cy="6726220"/>
          </a:xfrm>
          <a:custGeom>
            <a:avLst/>
            <a:gdLst>
              <a:gd name="connsiteX0" fmla="*/ 104494 w 6194329"/>
              <a:gd name="connsiteY0" fmla="*/ 3069516 h 6726220"/>
              <a:gd name="connsiteX1" fmla="*/ 251143 w 6194329"/>
              <a:gd name="connsiteY1" fmla="*/ 714504 h 6726220"/>
              <a:gd name="connsiteX2" fmla="*/ 2571649 w 6194329"/>
              <a:gd name="connsiteY2" fmla="*/ 127908 h 6726220"/>
              <a:gd name="connsiteX3" fmla="*/ 2571649 w 6194329"/>
              <a:gd name="connsiteY3" fmla="*/ 127908 h 6726220"/>
              <a:gd name="connsiteX4" fmla="*/ 5392486 w 6194329"/>
              <a:gd name="connsiteY4" fmla="*/ 145161 h 6726220"/>
              <a:gd name="connsiteX5" fmla="*/ 6091226 w 6194329"/>
              <a:gd name="connsiteY5" fmla="*/ 2034346 h 6726220"/>
              <a:gd name="connsiteX6" fmla="*/ 6168864 w 6194329"/>
              <a:gd name="connsiteY6" fmla="*/ 4941448 h 6726220"/>
              <a:gd name="connsiteX7" fmla="*/ 5875566 w 6194329"/>
              <a:gd name="connsiteY7" fmla="*/ 6295795 h 6726220"/>
              <a:gd name="connsiteX8" fmla="*/ 3977754 w 6194329"/>
              <a:gd name="connsiteY8" fmla="*/ 6692610 h 6726220"/>
              <a:gd name="connsiteX9" fmla="*/ 1001641 w 6194329"/>
              <a:gd name="connsiteY9" fmla="*/ 6528708 h 6726220"/>
              <a:gd name="connsiteX10" fmla="*/ 61362 w 6194329"/>
              <a:gd name="connsiteY10" fmla="*/ 5139855 h 6726220"/>
              <a:gd name="connsiteX11" fmla="*/ 104494 w 6194329"/>
              <a:gd name="connsiteY11" fmla="*/ 3069516 h 672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94329" h="6726220">
                <a:moveTo>
                  <a:pt x="104494" y="3069516"/>
                </a:moveTo>
                <a:cubicBezTo>
                  <a:pt x="136124" y="2331958"/>
                  <a:pt x="-160049" y="1204772"/>
                  <a:pt x="251143" y="714504"/>
                </a:cubicBezTo>
                <a:cubicBezTo>
                  <a:pt x="662335" y="224236"/>
                  <a:pt x="2571649" y="127908"/>
                  <a:pt x="2571649" y="127908"/>
                </a:cubicBezTo>
                <a:lnTo>
                  <a:pt x="2571649" y="127908"/>
                </a:lnTo>
                <a:cubicBezTo>
                  <a:pt x="3041789" y="130783"/>
                  <a:pt x="4805890" y="-172579"/>
                  <a:pt x="5392486" y="145161"/>
                </a:cubicBezTo>
                <a:cubicBezTo>
                  <a:pt x="5979082" y="462901"/>
                  <a:pt x="5961830" y="1234965"/>
                  <a:pt x="6091226" y="2034346"/>
                </a:cubicBezTo>
                <a:cubicBezTo>
                  <a:pt x="6220622" y="2833727"/>
                  <a:pt x="6204807" y="4231207"/>
                  <a:pt x="6168864" y="4941448"/>
                </a:cubicBezTo>
                <a:cubicBezTo>
                  <a:pt x="6132921" y="5651689"/>
                  <a:pt x="6240751" y="6003935"/>
                  <a:pt x="5875566" y="6295795"/>
                </a:cubicBezTo>
                <a:cubicBezTo>
                  <a:pt x="5510381" y="6587655"/>
                  <a:pt x="4790075" y="6653791"/>
                  <a:pt x="3977754" y="6692610"/>
                </a:cubicBezTo>
                <a:cubicBezTo>
                  <a:pt x="3165433" y="6731429"/>
                  <a:pt x="1654373" y="6787500"/>
                  <a:pt x="1001641" y="6528708"/>
                </a:cubicBezTo>
                <a:cubicBezTo>
                  <a:pt x="348909" y="6269916"/>
                  <a:pt x="208011" y="5720700"/>
                  <a:pt x="61362" y="5139855"/>
                </a:cubicBezTo>
                <a:cubicBezTo>
                  <a:pt x="-85287" y="4559010"/>
                  <a:pt x="72864" y="3807074"/>
                  <a:pt x="104494" y="3069516"/>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a dress and a rope surrounded by pink roses&#10;&#10;Description automatically generated">
            <a:extLst>
              <a:ext uri="{FF2B5EF4-FFF2-40B4-BE49-F238E27FC236}">
                <a16:creationId xmlns:a16="http://schemas.microsoft.com/office/drawing/2014/main" id="{2235F9EB-A905-8E27-1D5A-D465DBA95393}"/>
              </a:ext>
            </a:extLst>
          </p:cNvPr>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6096000" y="10"/>
            <a:ext cx="6092970" cy="6857990"/>
          </a:xfrm>
          <a:prstGeom prst="rect">
            <a:avLst/>
          </a:prstGeom>
        </p:spPr>
      </p:pic>
      <p:pic>
        <p:nvPicPr>
          <p:cNvPr id="5" name="Picture 4" descr="A person and person holding hands and walking in a pink dress&#10;&#10;Description automatically generated">
            <a:extLst>
              <a:ext uri="{FF2B5EF4-FFF2-40B4-BE49-F238E27FC236}">
                <a16:creationId xmlns:a16="http://schemas.microsoft.com/office/drawing/2014/main" id="{76A3C59F-8B96-307F-1045-345413651D58}"/>
              </a:ext>
            </a:extLst>
          </p:cNvPr>
          <p:cNvPicPr>
            <a:picLocks noChangeAspect="1"/>
          </p:cNvPicPr>
          <p:nvPr/>
        </p:nvPicPr>
        <p:blipFill rotWithShape="1">
          <a:blip r:embed="rId3">
            <a:extLst>
              <a:ext uri="{28A0092B-C50C-407E-A947-70E740481C1C}">
                <a14:useLocalDpi xmlns:a14="http://schemas.microsoft.com/office/drawing/2010/main" val="0"/>
              </a:ext>
            </a:extLst>
          </a:blip>
          <a:srcRect l="6549" r="4562"/>
          <a:stretch/>
        </p:blipFill>
        <p:spPr>
          <a:xfrm>
            <a:off x="6096000" y="10"/>
            <a:ext cx="6096000" cy="6857990"/>
          </a:xfrm>
          <a:prstGeom prst="rect">
            <a:avLst/>
          </a:prstGeom>
        </p:spPr>
      </p:pic>
      <p:sp>
        <p:nvSpPr>
          <p:cNvPr id="8" name="TextBox 7">
            <a:extLst>
              <a:ext uri="{FF2B5EF4-FFF2-40B4-BE49-F238E27FC236}">
                <a16:creationId xmlns:a16="http://schemas.microsoft.com/office/drawing/2014/main" id="{8E68D688-1572-C3C1-C2E2-70222C7AD2E9}"/>
              </a:ext>
            </a:extLst>
          </p:cNvPr>
          <p:cNvSpPr txBox="1"/>
          <p:nvPr/>
        </p:nvSpPr>
        <p:spPr>
          <a:xfrm>
            <a:off x="512019" y="239036"/>
            <a:ext cx="4390846" cy="584775"/>
          </a:xfrm>
          <a:prstGeom prst="rect">
            <a:avLst/>
          </a:prstGeom>
          <a:noFill/>
        </p:spPr>
        <p:txBody>
          <a:bodyPr wrap="square" lIns="91440" tIns="45720" rIns="91440" bIns="45720" rtlCol="0" anchor="t">
            <a:spAutoFit/>
          </a:bodyPr>
          <a:lstStyle/>
          <a:p>
            <a:r>
              <a:rPr lang="en-US" sz="3200">
                <a:cs typeface="Calibri Light"/>
              </a:rPr>
              <a:t>Market Problem Solve</a:t>
            </a:r>
            <a:endParaRPr lang="en-US" sz="3200"/>
          </a:p>
        </p:txBody>
      </p:sp>
      <p:sp>
        <p:nvSpPr>
          <p:cNvPr id="9" name="TextBox 8">
            <a:extLst>
              <a:ext uri="{FF2B5EF4-FFF2-40B4-BE49-F238E27FC236}">
                <a16:creationId xmlns:a16="http://schemas.microsoft.com/office/drawing/2014/main" id="{631C781A-3CC4-7523-4F03-44CF0368639B}"/>
              </a:ext>
            </a:extLst>
          </p:cNvPr>
          <p:cNvSpPr txBox="1"/>
          <p:nvPr/>
        </p:nvSpPr>
        <p:spPr>
          <a:xfrm>
            <a:off x="278505" y="853738"/>
            <a:ext cx="5625724" cy="6001643"/>
          </a:xfrm>
          <a:prstGeom prst="rect">
            <a:avLst/>
          </a:prstGeom>
          <a:noFill/>
        </p:spPr>
        <p:txBody>
          <a:bodyPr wrap="square" lIns="91440" tIns="45720" rIns="91440" bIns="45720" rtlCol="0" anchor="t">
            <a:spAutoFit/>
          </a:bodyPr>
          <a:lstStyle/>
          <a:p>
            <a:r>
              <a:rPr lang="en-US" sz="2400"/>
              <a:t>Connection is different:</a:t>
            </a:r>
            <a:endParaRPr lang="en-US" sz="2400">
              <a:cs typeface="Calibri"/>
            </a:endParaRPr>
          </a:p>
          <a:p>
            <a:endParaRPr lang="en-US" sz="2400">
              <a:cs typeface="Calibri"/>
            </a:endParaRPr>
          </a:p>
          <a:p>
            <a:pPr marL="285750" indent="-285750">
              <a:buFont typeface="Arial" panose="020B0604020202020204" pitchFamily="34" charset="0"/>
              <a:buChar char="•"/>
            </a:pPr>
            <a:r>
              <a:rPr lang="en-US" sz="2400"/>
              <a:t>Customizable ability is high (Size, style)</a:t>
            </a:r>
            <a:endParaRPr lang="en-US" sz="2400">
              <a:cs typeface="Calibri"/>
            </a:endParaRP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A place for friends and partner to spend time and create memories</a:t>
            </a:r>
            <a:endParaRPr lang="en-US" sz="2400">
              <a:cs typeface="Calibri"/>
            </a:endParaRP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limited number of customer per mentor</a:t>
            </a:r>
            <a:endParaRPr lang="en-US" sz="2400">
              <a:cs typeface="Calibri"/>
            </a:endParaRP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cs typeface="Calibri"/>
              </a:rPr>
              <a:t>Employees are enthusiasm and professional</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Provide transparent and concise information before and during the workshop</a:t>
            </a:r>
            <a:endParaRPr lang="en-US" sz="2400">
              <a:cs typeface="Calibri"/>
            </a:endParaRPr>
          </a:p>
          <a:p>
            <a:endParaRPr lang="en-US" sz="2400">
              <a:solidFill>
                <a:srgbClr val="FAB3AD"/>
              </a:solidFill>
              <a:cs typeface="Calibri"/>
            </a:endParaRPr>
          </a:p>
        </p:txBody>
      </p:sp>
      <p:pic>
        <p:nvPicPr>
          <p:cNvPr id="21" name="Picture 20" descr="A gold ring with leaves engraved on it&#10;&#10;Description automatically generated">
            <a:extLst>
              <a:ext uri="{FF2B5EF4-FFF2-40B4-BE49-F238E27FC236}">
                <a16:creationId xmlns:a16="http://schemas.microsoft.com/office/drawing/2014/main" id="{D84C9682-8DCD-0B79-93A0-C04FABF99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795940">
            <a:off x="8990119" y="1890294"/>
            <a:ext cx="439527" cy="438687"/>
          </a:xfrm>
          <a:prstGeom prst="rect">
            <a:avLst/>
          </a:prstGeom>
        </p:spPr>
      </p:pic>
    </p:spTree>
    <p:extLst>
      <p:ext uri="{BB962C8B-B14F-4D97-AF65-F5344CB8AC3E}">
        <p14:creationId xmlns:p14="http://schemas.microsoft.com/office/powerpoint/2010/main" val="2668342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essy bed with comforter and pillows">
            <a:extLst>
              <a:ext uri="{FF2B5EF4-FFF2-40B4-BE49-F238E27FC236}">
                <a16:creationId xmlns:a16="http://schemas.microsoft.com/office/drawing/2014/main" id="{8CC520BB-23CC-0440-D22A-66C2BE6814EC}"/>
              </a:ext>
            </a:extLst>
          </p:cNvPr>
          <p:cNvPicPr>
            <a:picLocks noChangeAspect="1"/>
          </p:cNvPicPr>
          <p:nvPr/>
        </p:nvPicPr>
        <p:blipFill rotWithShape="1">
          <a:blip r:embed="rId2">
            <a:alphaModFix amt="50000"/>
          </a:blip>
          <a:srcRect t="10243" r="-1" b="5148"/>
          <a:stretch/>
        </p:blipFill>
        <p:spPr>
          <a:xfrm>
            <a:off x="20" y="10"/>
            <a:ext cx="12188930" cy="6857990"/>
          </a:xfrm>
          <a:prstGeom prst="rect">
            <a:avLst/>
          </a:prstGeom>
        </p:spPr>
      </p:pic>
      <p:sp>
        <p:nvSpPr>
          <p:cNvPr id="2" name="標題 1">
            <a:extLst>
              <a:ext uri="{FF2B5EF4-FFF2-40B4-BE49-F238E27FC236}">
                <a16:creationId xmlns:a16="http://schemas.microsoft.com/office/drawing/2014/main" id="{A37CD49D-10B1-19EB-3098-5EE06926A2A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altLang="zh-TW" sz="6600">
                <a:solidFill>
                  <a:schemeClr val="bg1"/>
                </a:solidFill>
                <a:ea typeface="新細明體"/>
              </a:rPr>
              <a:t>I want to find something to do on the weekend to </a:t>
            </a:r>
            <a:r>
              <a:rPr lang="en-US" sz="6600">
                <a:solidFill>
                  <a:schemeClr val="bg1"/>
                </a:solidFill>
                <a:ea typeface="+mj-lt"/>
                <a:cs typeface="+mj-lt"/>
              </a:rPr>
              <a:t>reward myself</a:t>
            </a:r>
            <a:endParaRPr lang="en-US" altLang="zh-TW" sz="6600" err="1">
              <a:solidFill>
                <a:schemeClr val="bg1"/>
              </a:solidFill>
            </a:endParaRP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35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erson and person holding hands and walking in a pink dress&#10;&#10;Description automatically generated">
            <a:extLst>
              <a:ext uri="{FF2B5EF4-FFF2-40B4-BE49-F238E27FC236}">
                <a16:creationId xmlns:a16="http://schemas.microsoft.com/office/drawing/2014/main" id="{5E8494A0-60F5-E3AA-6320-FE2AF628D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218" y="0"/>
            <a:ext cx="6858000" cy="6858000"/>
          </a:xfrm>
          <a:prstGeom prst="rect">
            <a:avLst/>
          </a:prstGeom>
        </p:spPr>
      </p:pic>
      <p:sp useBgFill="1">
        <p:nvSpPr>
          <p:cNvPr id="8" name="Rectangle 7">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ing with a pink stone surrounded by pink petals&#10;&#10;Description automatically generated">
            <a:extLst>
              <a:ext uri="{FF2B5EF4-FFF2-40B4-BE49-F238E27FC236}">
                <a16:creationId xmlns:a16="http://schemas.microsoft.com/office/drawing/2014/main" id="{8B1E74F4-0BE4-1B48-0284-7792DF900A77}"/>
              </a:ext>
            </a:extLst>
          </p:cNvPr>
          <p:cNvPicPr>
            <a:picLocks noChangeAspect="1"/>
          </p:cNvPicPr>
          <p:nvPr/>
        </p:nvPicPr>
        <p:blipFill rotWithShape="1">
          <a:blip r:embed="rId3">
            <a:extLst>
              <a:ext uri="{28A0092B-C50C-407E-A947-70E740481C1C}">
                <a14:useLocalDpi xmlns:a14="http://schemas.microsoft.com/office/drawing/2010/main" val="0"/>
              </a:ext>
            </a:extLst>
          </a:blip>
          <a:srcRect t="20980" r="-1" b="17126"/>
          <a:stretch/>
        </p:blipFill>
        <p:spPr>
          <a:xfrm>
            <a:off x="5520906" y="1310472"/>
            <a:ext cx="5788324" cy="3824532"/>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
        <p:nvSpPr>
          <p:cNvPr id="7" name="TextBox 6">
            <a:extLst>
              <a:ext uri="{FF2B5EF4-FFF2-40B4-BE49-F238E27FC236}">
                <a16:creationId xmlns:a16="http://schemas.microsoft.com/office/drawing/2014/main" id="{CC8EFAA0-89B5-9BFF-AC00-40560081C27C}"/>
              </a:ext>
            </a:extLst>
          </p:cNvPr>
          <p:cNvSpPr txBox="1"/>
          <p:nvPr/>
        </p:nvSpPr>
        <p:spPr>
          <a:xfrm>
            <a:off x="660802" y="360501"/>
            <a:ext cx="2781659" cy="769441"/>
          </a:xfrm>
          <a:prstGeom prst="rect">
            <a:avLst/>
          </a:prstGeom>
          <a:noFill/>
        </p:spPr>
        <p:txBody>
          <a:bodyPr wrap="none" lIns="91440" tIns="45720" rIns="91440" bIns="45720" rtlCol="0" anchor="t">
            <a:spAutoFit/>
          </a:bodyPr>
          <a:lstStyle/>
          <a:p>
            <a:r>
              <a:rPr lang="en-US" sz="4400"/>
              <a:t>Challenges</a:t>
            </a:r>
            <a:r>
              <a:rPr lang="en-US" sz="4400">
                <a:solidFill>
                  <a:srgbClr val="FAB3AD"/>
                </a:solidFill>
              </a:rPr>
              <a:t> </a:t>
            </a:r>
          </a:p>
        </p:txBody>
      </p:sp>
      <p:sp>
        <p:nvSpPr>
          <p:cNvPr id="9" name="TextBox 8">
            <a:extLst>
              <a:ext uri="{FF2B5EF4-FFF2-40B4-BE49-F238E27FC236}">
                <a16:creationId xmlns:a16="http://schemas.microsoft.com/office/drawing/2014/main" id="{FCAC79B6-7589-1E32-DF9D-A79680BF8BAA}"/>
              </a:ext>
            </a:extLst>
          </p:cNvPr>
          <p:cNvSpPr txBox="1"/>
          <p:nvPr/>
        </p:nvSpPr>
        <p:spPr>
          <a:xfrm>
            <a:off x="550190" y="1403230"/>
            <a:ext cx="4910753" cy="489364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t>Saturation in the Market </a:t>
            </a:r>
            <a:endParaRPr lang="en-US" sz="2400">
              <a:cs typeface="Calibri"/>
            </a:endParaRPr>
          </a:p>
          <a:p>
            <a:endParaRPr lang="en-US" sz="2400">
              <a:cs typeface="Calibri"/>
            </a:endParaRPr>
          </a:p>
          <a:p>
            <a:pPr marL="285750" indent="-285750">
              <a:buFont typeface="Arial" panose="020B0604020202020204" pitchFamily="34" charset="0"/>
              <a:buChar char="•"/>
            </a:pPr>
            <a:r>
              <a:rPr lang="en-US" sz="2400"/>
              <a:t>High barriers to penetrate </a:t>
            </a:r>
            <a:endParaRPr lang="en-US" sz="2400">
              <a:cs typeface="Calibri"/>
            </a:endParaRPr>
          </a:p>
          <a:p>
            <a:r>
              <a:rPr lang="en-US" sz="2400"/>
              <a:t>                         </a:t>
            </a:r>
            <a:endParaRPr lang="en-US" sz="2400">
              <a:cs typeface="Calibri" panose="020F0502020204030204"/>
            </a:endParaRPr>
          </a:p>
          <a:p>
            <a:pPr marL="285750" indent="-285750">
              <a:buFont typeface="Arial" panose="020B0604020202020204" pitchFamily="34" charset="0"/>
              <a:buChar char="•"/>
            </a:pPr>
            <a:r>
              <a:rPr lang="en-US" sz="2400"/>
              <a:t>Changing Consumer's habit  </a:t>
            </a:r>
            <a:endParaRPr lang="en-US" sz="2400">
              <a:cs typeface="Calibri" panose="020F0502020204030204"/>
            </a:endParaRPr>
          </a:p>
          <a:p>
            <a:endParaRPr lang="en-US" sz="2400">
              <a:cs typeface="Calibri" panose="020F0502020204030204"/>
            </a:endParaRPr>
          </a:p>
          <a:p>
            <a:pPr marL="285750" indent="-285750">
              <a:buFont typeface="Arial" panose="020B0604020202020204" pitchFamily="34" charset="0"/>
              <a:buChar char="•"/>
            </a:pPr>
            <a:r>
              <a:rPr lang="en-US" sz="2400"/>
              <a:t>Economic Downturn </a:t>
            </a:r>
            <a:endParaRPr lang="en-US" sz="2400">
              <a:cs typeface="Calibri"/>
            </a:endParaRPr>
          </a:p>
          <a:p>
            <a:pPr marL="742950" lvl="1" indent="-285750">
              <a:buFont typeface="Arial" panose="020B0604020202020204" pitchFamily="34" charset="0"/>
              <a:buChar char="•"/>
            </a:pPr>
            <a:r>
              <a:rPr lang="en-US" sz="2400"/>
              <a:t>Inflation </a:t>
            </a:r>
            <a:endParaRPr lang="en-US" sz="2400">
              <a:cs typeface="Calibri"/>
            </a:endParaRPr>
          </a:p>
          <a:p>
            <a:pPr marL="742950" lvl="1"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t>Geopolitical Issues</a:t>
            </a:r>
            <a:endParaRPr lang="en-US" sz="2400">
              <a:cs typeface="Calibri"/>
            </a:endParaRPr>
          </a:p>
          <a:p>
            <a:pPr marL="742950" lvl="1" indent="-285750">
              <a:buFont typeface="Arial" panose="020B0604020202020204" pitchFamily="34" charset="0"/>
              <a:buChar char="•"/>
            </a:pPr>
            <a:r>
              <a:rPr lang="en-US" sz="2400"/>
              <a:t>Conflict in Middle East causing diamond supply issue           </a:t>
            </a:r>
            <a:endParaRPr lang="en-US" sz="2400">
              <a:cs typeface="Calibri"/>
            </a:endParaRPr>
          </a:p>
          <a:p>
            <a:pPr marL="285750" indent="-285750">
              <a:buFont typeface="Arial" panose="020B0604020202020204" pitchFamily="34" charset="0"/>
              <a:buChar char="•"/>
            </a:pPr>
            <a:endParaRPr lang="en-US" sz="2400">
              <a:cs typeface="Calibri"/>
            </a:endParaRPr>
          </a:p>
        </p:txBody>
      </p:sp>
    </p:spTree>
    <p:extLst>
      <p:ext uri="{BB962C8B-B14F-4D97-AF65-F5344CB8AC3E}">
        <p14:creationId xmlns:p14="http://schemas.microsoft.com/office/powerpoint/2010/main" val="2657959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BBC4FF-9E8C-6A58-88A4-E9B7956C9DC5}"/>
              </a:ext>
            </a:extLst>
          </p:cNvPr>
          <p:cNvSpPr txBox="1"/>
          <p:nvPr/>
        </p:nvSpPr>
        <p:spPr>
          <a:xfrm>
            <a:off x="838200" y="557189"/>
            <a:ext cx="3374136" cy="556789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a:solidFill>
                  <a:schemeClr val="tx1"/>
                </a:solidFill>
                <a:latin typeface="+mj-lt"/>
                <a:ea typeface="+mj-ea"/>
                <a:cs typeface="+mj-cs"/>
              </a:rPr>
              <a:t>Company Needs </a:t>
            </a:r>
          </a:p>
        </p:txBody>
      </p:sp>
      <p:sp>
        <p:nvSpPr>
          <p:cNvPr id="7" name="TextBox 6">
            <a:extLst>
              <a:ext uri="{FF2B5EF4-FFF2-40B4-BE49-F238E27FC236}">
                <a16:creationId xmlns:a16="http://schemas.microsoft.com/office/drawing/2014/main" id="{5CA2616F-44BD-5B95-E449-F2B755BE173E}"/>
              </a:ext>
            </a:extLst>
          </p:cNvPr>
          <p:cNvSpPr txBox="1"/>
          <p:nvPr/>
        </p:nvSpPr>
        <p:spPr>
          <a:xfrm>
            <a:off x="800100" y="1675006"/>
            <a:ext cx="3133545" cy="1077218"/>
          </a:xfrm>
          <a:prstGeom prst="rect">
            <a:avLst/>
          </a:prstGeom>
          <a:noFill/>
        </p:spPr>
        <p:txBody>
          <a:bodyPr wrap="square" rtlCol="0">
            <a:spAutoFit/>
          </a:bodyPr>
          <a:lstStyle/>
          <a:p>
            <a:pPr>
              <a:spcAft>
                <a:spcPts val="600"/>
              </a:spcAft>
            </a:pPr>
            <a:endParaRPr lang="en-US"/>
          </a:p>
          <a:p>
            <a:pPr>
              <a:spcAft>
                <a:spcPts val="600"/>
              </a:spcAft>
            </a:pPr>
            <a:endParaRPr lang="en-US"/>
          </a:p>
          <a:p>
            <a:pPr>
              <a:spcAft>
                <a:spcPts val="600"/>
              </a:spcAft>
            </a:pPr>
            <a:endParaRPr lang="en-US"/>
          </a:p>
        </p:txBody>
      </p:sp>
      <p:graphicFrame>
        <p:nvGraphicFramePr>
          <p:cNvPr id="2" name="Content Placeholder 2">
            <a:extLst>
              <a:ext uri="{FF2B5EF4-FFF2-40B4-BE49-F238E27FC236}">
                <a16:creationId xmlns:a16="http://schemas.microsoft.com/office/drawing/2014/main" id="{8793260C-4EF7-28D0-1563-BF23FB5CAFD6}"/>
              </a:ext>
            </a:extLst>
          </p:cNvPr>
          <p:cNvGraphicFramePr>
            <a:graphicFrameLocks/>
          </p:cNvGraphicFramePr>
          <p:nvPr>
            <p:extLst>
              <p:ext uri="{D42A27DB-BD31-4B8C-83A1-F6EECF244321}">
                <p14:modId xmlns:p14="http://schemas.microsoft.com/office/powerpoint/2010/main" val="266709383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3606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699D98-57CF-58FD-13B6-A3A7CDA7B507}"/>
              </a:ext>
            </a:extLst>
          </p:cNvPr>
          <p:cNvSpPr txBox="1"/>
          <p:nvPr/>
        </p:nvSpPr>
        <p:spPr>
          <a:xfrm>
            <a:off x="3648973" y="1975449"/>
            <a:ext cx="4894053" cy="2400657"/>
          </a:xfrm>
          <a:prstGeom prst="rect">
            <a:avLst/>
          </a:prstGeom>
          <a:noFill/>
        </p:spPr>
        <p:txBody>
          <a:bodyPr wrap="square" rtlCol="0">
            <a:spAutoFit/>
          </a:bodyPr>
          <a:lstStyle/>
          <a:p>
            <a:r>
              <a:rPr lang="en-US" sz="15000" kern="1200">
                <a:solidFill>
                  <a:srgbClr val="FAF7FB"/>
                </a:solidFill>
                <a:latin typeface="+mj-lt"/>
                <a:ea typeface="+mj-ea"/>
                <a:cs typeface="+mj-cs"/>
              </a:rPr>
              <a:t>SWOT</a:t>
            </a:r>
            <a:endParaRPr lang="en-US" sz="15000">
              <a:solidFill>
                <a:srgbClr val="FAF7FB"/>
              </a:solidFill>
            </a:endParaRPr>
          </a:p>
        </p:txBody>
      </p:sp>
      <p:pic>
        <p:nvPicPr>
          <p:cNvPr id="3" name="Picture 2" descr="A gold ring with leaves engraved on it&#10;&#10;Description automatically generated">
            <a:extLst>
              <a:ext uri="{FF2B5EF4-FFF2-40B4-BE49-F238E27FC236}">
                <a16:creationId xmlns:a16="http://schemas.microsoft.com/office/drawing/2014/main" id="{A1B41A0C-9EBE-1695-B90B-C83B37F72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559863">
            <a:off x="6257038" y="2570710"/>
            <a:ext cx="1271316" cy="1216608"/>
          </a:xfrm>
          <a:prstGeom prst="rect">
            <a:avLst/>
          </a:prstGeom>
        </p:spPr>
      </p:pic>
      <p:sp>
        <p:nvSpPr>
          <p:cNvPr id="4" name="TextBox 3">
            <a:extLst>
              <a:ext uri="{FF2B5EF4-FFF2-40B4-BE49-F238E27FC236}">
                <a16:creationId xmlns:a16="http://schemas.microsoft.com/office/drawing/2014/main" id="{E80F47C4-F62A-DB31-7364-6AFB9D5D02ED}"/>
              </a:ext>
            </a:extLst>
          </p:cNvPr>
          <p:cNvSpPr txBox="1"/>
          <p:nvPr/>
        </p:nvSpPr>
        <p:spPr>
          <a:xfrm>
            <a:off x="5382883" y="3694248"/>
            <a:ext cx="1973682" cy="707886"/>
          </a:xfrm>
          <a:prstGeom prst="rect">
            <a:avLst/>
          </a:prstGeom>
          <a:noFill/>
        </p:spPr>
        <p:txBody>
          <a:bodyPr wrap="none" rtlCol="0">
            <a:spAutoFit/>
          </a:bodyPr>
          <a:lstStyle/>
          <a:p>
            <a:r>
              <a:rPr lang="en-US" sz="4000">
                <a:solidFill>
                  <a:srgbClr val="FAF7FB"/>
                </a:solidFill>
              </a:rPr>
              <a:t>Analysis </a:t>
            </a:r>
          </a:p>
        </p:txBody>
      </p:sp>
    </p:spTree>
    <p:extLst>
      <p:ext uri="{BB962C8B-B14F-4D97-AF65-F5344CB8AC3E}">
        <p14:creationId xmlns:p14="http://schemas.microsoft.com/office/powerpoint/2010/main" val="2579714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and person hugging in front of roses&#10;&#10;Description automatically generated">
            <a:extLst>
              <a:ext uri="{FF2B5EF4-FFF2-40B4-BE49-F238E27FC236}">
                <a16:creationId xmlns:a16="http://schemas.microsoft.com/office/drawing/2014/main" id="{7EB2AB93-8DDA-E0F1-D3CF-1E6B9AF95FD4}"/>
              </a:ext>
            </a:extLst>
          </p:cNvPr>
          <p:cNvPicPr>
            <a:picLocks noChangeAspect="1"/>
          </p:cNvPicPr>
          <p:nvPr/>
        </p:nvPicPr>
        <p:blipFill rotWithShape="1">
          <a:blip r:embed="rId2">
            <a:extLst>
              <a:ext uri="{28A0092B-C50C-407E-A947-70E740481C1C}">
                <a14:useLocalDpi xmlns:a14="http://schemas.microsoft.com/office/drawing/2010/main" val="0"/>
              </a:ext>
            </a:extLst>
          </a:blip>
          <a:srcRect t="14750" b="30640"/>
          <a:stretch/>
        </p:blipFill>
        <p:spPr>
          <a:xfrm>
            <a:off x="0"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F31CEEF-2798-1191-F41F-4305463CF7AB}"/>
              </a:ext>
            </a:extLst>
          </p:cNvPr>
          <p:cNvSpPr txBox="1"/>
          <p:nvPr/>
        </p:nvSpPr>
        <p:spPr>
          <a:xfrm>
            <a:off x="8158416" y="70157"/>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Strengths</a:t>
            </a:r>
          </a:p>
        </p:txBody>
      </p:sp>
      <p:sp>
        <p:nvSpPr>
          <p:cNvPr id="3" name="TextBox 2">
            <a:extLst>
              <a:ext uri="{FF2B5EF4-FFF2-40B4-BE49-F238E27FC236}">
                <a16:creationId xmlns:a16="http://schemas.microsoft.com/office/drawing/2014/main" id="{A06805A5-1617-0DE4-707B-6514B2FD9111}"/>
              </a:ext>
            </a:extLst>
          </p:cNvPr>
          <p:cNvSpPr txBox="1"/>
          <p:nvPr/>
        </p:nvSpPr>
        <p:spPr>
          <a:xfrm>
            <a:off x="7482449" y="1918007"/>
            <a:ext cx="4375253" cy="4467891"/>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sz="2400"/>
              <a:t>Strong demand for a range of events.</a:t>
            </a:r>
            <a:endParaRPr lang="en-US" sz="2400">
              <a:cs typeface="Calibri"/>
            </a:endParaRPr>
          </a:p>
          <a:p>
            <a:pPr marL="342900" indent="-228600">
              <a:lnSpc>
                <a:spcPct val="90000"/>
              </a:lnSpc>
              <a:spcAft>
                <a:spcPts val="600"/>
              </a:spcAft>
              <a:buFont typeface="Arial" panose="020B0604020202020204" pitchFamily="34" charset="0"/>
              <a:buChar char="•"/>
            </a:pPr>
            <a:r>
              <a:rPr lang="en-US" sz="2400"/>
              <a:t>The ability to customize, unique result.</a:t>
            </a:r>
            <a:endParaRPr lang="en-US" sz="2400">
              <a:cs typeface="Calibri"/>
            </a:endParaRPr>
          </a:p>
          <a:p>
            <a:pPr marL="342900" indent="-228600">
              <a:lnSpc>
                <a:spcPct val="90000"/>
              </a:lnSpc>
              <a:spcAft>
                <a:spcPts val="600"/>
              </a:spcAft>
              <a:buFont typeface="Arial" panose="020B0604020202020204" pitchFamily="34" charset="0"/>
              <a:buChar char="•"/>
            </a:pPr>
            <a:r>
              <a:rPr lang="en-US" sz="2400"/>
              <a:t>Strong customer service</a:t>
            </a:r>
            <a:endParaRPr lang="en-US" sz="2400">
              <a:cs typeface="Calibri"/>
            </a:endParaRPr>
          </a:p>
          <a:p>
            <a:pPr marL="342900" indent="-228600">
              <a:lnSpc>
                <a:spcPct val="90000"/>
              </a:lnSpc>
              <a:spcAft>
                <a:spcPts val="600"/>
              </a:spcAft>
              <a:buFont typeface="Arial" panose="020B0604020202020204" pitchFamily="34" charset="0"/>
              <a:buChar char="•"/>
            </a:pPr>
            <a:r>
              <a:rPr lang="en-US" sz="2400"/>
              <a:t>Advanced technology</a:t>
            </a:r>
            <a:endParaRPr lang="en-US" sz="2400">
              <a:cs typeface="Calibri"/>
            </a:endParaRPr>
          </a:p>
          <a:p>
            <a:pPr marL="342900" indent="-228600">
              <a:lnSpc>
                <a:spcPct val="90000"/>
              </a:lnSpc>
              <a:spcAft>
                <a:spcPts val="600"/>
              </a:spcAft>
              <a:buFont typeface="Arial" panose="020B0604020202020204" pitchFamily="34" charset="0"/>
              <a:buChar char="•"/>
            </a:pPr>
            <a:r>
              <a:rPr lang="en-US" sz="2400"/>
              <a:t>Engaged employees</a:t>
            </a:r>
            <a:endParaRPr lang="en-US" sz="2400">
              <a:cs typeface="Calibri"/>
            </a:endParaRPr>
          </a:p>
          <a:p>
            <a:pPr marL="342900" indent="-228600">
              <a:lnSpc>
                <a:spcPct val="90000"/>
              </a:lnSpc>
              <a:spcAft>
                <a:spcPts val="600"/>
              </a:spcAft>
              <a:buFont typeface="Arial" panose="020B0604020202020204" pitchFamily="34" charset="0"/>
              <a:buChar char="•"/>
            </a:pPr>
            <a:r>
              <a:rPr lang="en-US" sz="2400"/>
              <a:t>Strong corporate culture</a:t>
            </a:r>
            <a:endParaRPr lang="en-US" sz="2400">
              <a:cs typeface="Calibri"/>
            </a:endParaRPr>
          </a:p>
        </p:txBody>
      </p:sp>
    </p:spTree>
    <p:extLst>
      <p:ext uri="{BB962C8B-B14F-4D97-AF65-F5344CB8AC3E}">
        <p14:creationId xmlns:p14="http://schemas.microsoft.com/office/powerpoint/2010/main" val="1497863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ainting of hands knitting with needles and flowers&#10;&#10;Description automatically generated">
            <a:extLst>
              <a:ext uri="{FF2B5EF4-FFF2-40B4-BE49-F238E27FC236}">
                <a16:creationId xmlns:a16="http://schemas.microsoft.com/office/drawing/2014/main" id="{A8CEBCDA-E437-090D-3091-87E6D62B5A32}"/>
              </a:ext>
            </a:extLst>
          </p:cNvPr>
          <p:cNvPicPr>
            <a:picLocks noChangeAspect="1"/>
          </p:cNvPicPr>
          <p:nvPr/>
        </p:nvPicPr>
        <p:blipFill rotWithShape="1">
          <a:blip r:embed="rId2">
            <a:extLst>
              <a:ext uri="{28A0092B-C50C-407E-A947-70E740481C1C}">
                <a14:useLocalDpi xmlns:a14="http://schemas.microsoft.com/office/drawing/2010/main" val="0"/>
              </a:ext>
            </a:extLst>
          </a:blip>
          <a:srcRect t="23558" r="-1" b="14547"/>
          <a:stretch/>
        </p:blipFill>
        <p:spPr>
          <a:xfrm>
            <a:off x="5139265" y="1136807"/>
            <a:ext cx="6609413" cy="4090800"/>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
        <p:nvSpPr>
          <p:cNvPr id="6" name="TextBox 5">
            <a:extLst>
              <a:ext uri="{FF2B5EF4-FFF2-40B4-BE49-F238E27FC236}">
                <a16:creationId xmlns:a16="http://schemas.microsoft.com/office/drawing/2014/main" id="{6212D411-F324-F17B-A0FC-045A07F09407}"/>
              </a:ext>
            </a:extLst>
          </p:cNvPr>
          <p:cNvSpPr txBox="1"/>
          <p:nvPr/>
        </p:nvSpPr>
        <p:spPr>
          <a:xfrm>
            <a:off x="1261870" y="1136807"/>
            <a:ext cx="2493183" cy="769441"/>
          </a:xfrm>
          <a:prstGeom prst="rect">
            <a:avLst/>
          </a:prstGeom>
          <a:noFill/>
        </p:spPr>
        <p:txBody>
          <a:bodyPr wrap="none" lIns="91440" tIns="45720" rIns="91440" bIns="45720" rtlCol="0" anchor="t">
            <a:spAutoFit/>
          </a:bodyPr>
          <a:lstStyle/>
          <a:p>
            <a:r>
              <a:rPr lang="en-US" sz="4400"/>
              <a:t>Weakness</a:t>
            </a:r>
          </a:p>
        </p:txBody>
      </p:sp>
      <p:sp>
        <p:nvSpPr>
          <p:cNvPr id="7" name="TextBox 6">
            <a:extLst>
              <a:ext uri="{FF2B5EF4-FFF2-40B4-BE49-F238E27FC236}">
                <a16:creationId xmlns:a16="http://schemas.microsoft.com/office/drawing/2014/main" id="{C55EF6D8-80E0-EE89-B5BE-529C8A4B8763}"/>
              </a:ext>
            </a:extLst>
          </p:cNvPr>
          <p:cNvSpPr txBox="1"/>
          <p:nvPr/>
        </p:nvSpPr>
        <p:spPr>
          <a:xfrm>
            <a:off x="431946" y="2305044"/>
            <a:ext cx="4440313" cy="295465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latin typeface="Calibri"/>
                <a:cs typeface="Arial"/>
              </a:rPr>
              <a:t>Limited capacity for customer</a:t>
            </a:r>
          </a:p>
          <a:p>
            <a:pPr marL="285750" indent="-285750">
              <a:buFont typeface="Arial" panose="020B0604020202020204" pitchFamily="34" charset="0"/>
              <a:buChar char="•"/>
            </a:pPr>
            <a:r>
              <a:rPr lang="en-US" sz="2400">
                <a:latin typeface="Calibri"/>
                <a:cs typeface="Arial"/>
              </a:rPr>
              <a:t>Demand fluctuations according to the seasons.</a:t>
            </a:r>
          </a:p>
          <a:p>
            <a:pPr marL="285750" indent="-285750">
              <a:buFont typeface="Arial" panose="020B0604020202020204" pitchFamily="34" charset="0"/>
              <a:buChar char="•"/>
            </a:pPr>
            <a:r>
              <a:rPr lang="en-US" sz="2400">
                <a:ea typeface="+mn-lt"/>
                <a:cs typeface="+mn-lt"/>
              </a:rPr>
              <a:t>Inadequate supply chain</a:t>
            </a:r>
          </a:p>
          <a:p>
            <a:pPr marL="285750" indent="-285750">
              <a:buFont typeface="Arial" panose="020B0604020202020204" pitchFamily="34" charset="0"/>
              <a:buChar char="•"/>
            </a:pPr>
            <a:r>
              <a:rPr lang="en-US" sz="2400">
                <a:ea typeface="+mn-lt"/>
                <a:cs typeface="+mn-lt"/>
              </a:rPr>
              <a:t>Weak Brand Reputation</a:t>
            </a:r>
          </a:p>
          <a:p>
            <a:pPr marL="285750" indent="-285750">
              <a:buFont typeface="Arial" panose="020B0604020202020204" pitchFamily="34" charset="0"/>
              <a:buChar char="•"/>
            </a:pPr>
            <a:r>
              <a:rPr lang="en-US" sz="2400">
                <a:ea typeface="+mn-lt"/>
                <a:cs typeface="+mn-lt"/>
              </a:rPr>
              <a:t>Slower to market than competitors</a:t>
            </a:r>
            <a:endParaRPr lang="en-US" sz="2400">
              <a:latin typeface="Calibri"/>
              <a:cs typeface="Calibri"/>
            </a:endParaRPr>
          </a:p>
          <a:p>
            <a:endParaRPr lang="en-US"/>
          </a:p>
        </p:txBody>
      </p:sp>
    </p:spTree>
    <p:extLst>
      <p:ext uri="{BB962C8B-B14F-4D97-AF65-F5344CB8AC3E}">
        <p14:creationId xmlns:p14="http://schemas.microsoft.com/office/powerpoint/2010/main" val="48779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5FA4A2-5DFC-B402-1E5C-3944E1C2E4FC}"/>
              </a:ext>
            </a:extLst>
          </p:cNvPr>
          <p:cNvSpPr txBox="1"/>
          <p:nvPr/>
        </p:nvSpPr>
        <p:spPr>
          <a:xfrm>
            <a:off x="7610311" y="746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O </a:t>
            </a:r>
            <a:r>
              <a:rPr lang="en-US" sz="4400" kern="1200" err="1">
                <a:solidFill>
                  <a:srgbClr val="FFFFFF"/>
                </a:solidFill>
                <a:latin typeface="+mj-lt"/>
                <a:ea typeface="+mj-ea"/>
                <a:cs typeface="+mj-cs"/>
              </a:rPr>
              <a:t>pportunities</a:t>
            </a:r>
            <a:endParaRPr lang="en-US" sz="4400" kern="1200">
              <a:solidFill>
                <a:srgbClr val="FFFFFF"/>
              </a:solidFill>
              <a:latin typeface="+mj-lt"/>
              <a:ea typeface="+mj-ea"/>
              <a:cs typeface="+mj-cs"/>
            </a:endParaRPr>
          </a:p>
        </p:txBody>
      </p:sp>
      <p:pic>
        <p:nvPicPr>
          <p:cNvPr id="9" name="Picture 8" descr="A painting of hands holding a pen and a box with rings&#10;&#10;Description automatically generated">
            <a:extLst>
              <a:ext uri="{FF2B5EF4-FFF2-40B4-BE49-F238E27FC236}">
                <a16:creationId xmlns:a16="http://schemas.microsoft.com/office/drawing/2014/main" id="{06AAFB62-7BC5-3118-0790-9B78D103DCD2}"/>
              </a:ext>
            </a:extLst>
          </p:cNvPr>
          <p:cNvPicPr>
            <a:picLocks noChangeAspect="1"/>
          </p:cNvPicPr>
          <p:nvPr/>
        </p:nvPicPr>
        <p:blipFill rotWithShape="1">
          <a:blip r:embed="rId2">
            <a:extLst>
              <a:ext uri="{28A0092B-C50C-407E-A947-70E740481C1C}">
                <a14:useLocalDpi xmlns:a14="http://schemas.microsoft.com/office/drawing/2010/main" val="0"/>
              </a:ext>
            </a:extLst>
          </a:blip>
          <a:srcRect t="17070" r="3" b="3248"/>
          <a:stretch/>
        </p:blipFill>
        <p:spPr>
          <a:xfrm>
            <a:off x="7723661" y="2900071"/>
            <a:ext cx="4177738" cy="3337830"/>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p:spPr>
      </p:pic>
      <p:graphicFrame>
        <p:nvGraphicFramePr>
          <p:cNvPr id="7" name="Content Placeholder 2">
            <a:extLst>
              <a:ext uri="{FF2B5EF4-FFF2-40B4-BE49-F238E27FC236}">
                <a16:creationId xmlns:a16="http://schemas.microsoft.com/office/drawing/2014/main" id="{D558696F-A894-DF31-E174-0FEDB56DECD8}"/>
              </a:ext>
            </a:extLst>
          </p:cNvPr>
          <p:cNvGraphicFramePr>
            <a:graphicFrameLocks/>
          </p:cNvGraphicFramePr>
          <p:nvPr>
            <p:extLst>
              <p:ext uri="{D42A27DB-BD31-4B8C-83A1-F6EECF244321}">
                <p14:modId xmlns:p14="http://schemas.microsoft.com/office/powerpoint/2010/main" val="235743616"/>
              </p:ext>
            </p:extLst>
          </p:nvPr>
        </p:nvGraphicFramePr>
        <p:xfrm>
          <a:off x="445054" y="760013"/>
          <a:ext cx="6962209" cy="585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descr="A gold ring with leaves engraved on it&#10;&#10;Description automatically generated">
            <a:extLst>
              <a:ext uri="{FF2B5EF4-FFF2-40B4-BE49-F238E27FC236}">
                <a16:creationId xmlns:a16="http://schemas.microsoft.com/office/drawing/2014/main" id="{EB2C570E-63BA-92F0-8BE5-57A8B566BD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7557711" y="1093153"/>
            <a:ext cx="677250" cy="565858"/>
          </a:xfrm>
          <a:prstGeom prst="rect">
            <a:avLst/>
          </a:prstGeom>
        </p:spPr>
      </p:pic>
    </p:spTree>
    <p:extLst>
      <p:ext uri="{BB962C8B-B14F-4D97-AF65-F5344CB8AC3E}">
        <p14:creationId xmlns:p14="http://schemas.microsoft.com/office/powerpoint/2010/main" val="465820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old ring with leaves engraved on it&#10;&#10;Description automatically generated">
            <a:extLst>
              <a:ext uri="{FF2B5EF4-FFF2-40B4-BE49-F238E27FC236}">
                <a16:creationId xmlns:a16="http://schemas.microsoft.com/office/drawing/2014/main" id="{48B9C8BC-7E49-DF50-BFCC-D752A20F8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96870">
            <a:off x="7110387" y="1385041"/>
            <a:ext cx="975855" cy="920731"/>
          </a:xfrm>
          <a:prstGeom prst="rect">
            <a:avLst/>
          </a:prstGeom>
        </p:spPr>
      </p:pic>
      <p:sp>
        <p:nvSpPr>
          <p:cNvPr id="2" name="TextBox 1">
            <a:extLst>
              <a:ext uri="{FF2B5EF4-FFF2-40B4-BE49-F238E27FC236}">
                <a16:creationId xmlns:a16="http://schemas.microsoft.com/office/drawing/2014/main" id="{9A96325C-31E2-0A29-971F-93F7CE47949C}"/>
              </a:ext>
            </a:extLst>
          </p:cNvPr>
          <p:cNvSpPr txBox="1"/>
          <p:nvPr/>
        </p:nvSpPr>
        <p:spPr>
          <a:xfrm>
            <a:off x="1268084" y="914399"/>
            <a:ext cx="1903213" cy="769441"/>
          </a:xfrm>
          <a:prstGeom prst="rect">
            <a:avLst/>
          </a:prstGeom>
          <a:noFill/>
        </p:spPr>
        <p:txBody>
          <a:bodyPr wrap="none" rtlCol="0">
            <a:spAutoFit/>
          </a:bodyPr>
          <a:lstStyle/>
          <a:p>
            <a:r>
              <a:rPr lang="en-US" sz="4400">
                <a:solidFill>
                  <a:srgbClr val="FAF7FB"/>
                </a:solidFill>
                <a:cs typeface="Calibri Light"/>
              </a:rPr>
              <a:t>Threats</a:t>
            </a:r>
            <a:endParaRPr lang="en-US" sz="4400">
              <a:solidFill>
                <a:srgbClr val="FAF7FB"/>
              </a:solidFill>
            </a:endParaRPr>
          </a:p>
        </p:txBody>
      </p:sp>
      <p:pic>
        <p:nvPicPr>
          <p:cNvPr id="3" name="Picture 2" descr="A gold ring with leaves engraved on it&#10;&#10;Description automatically generated">
            <a:extLst>
              <a:ext uri="{FF2B5EF4-FFF2-40B4-BE49-F238E27FC236}">
                <a16:creationId xmlns:a16="http://schemas.microsoft.com/office/drawing/2014/main" id="{9EF35BB0-7538-F12E-F68B-027EBDD0C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96870">
            <a:off x="6220464" y="1014969"/>
            <a:ext cx="1682431" cy="1587394"/>
          </a:xfrm>
          <a:prstGeom prst="rect">
            <a:avLst/>
          </a:prstGeom>
        </p:spPr>
      </p:pic>
      <p:sp>
        <p:nvSpPr>
          <p:cNvPr id="4" name="Freeform: Shape 3">
            <a:extLst>
              <a:ext uri="{FF2B5EF4-FFF2-40B4-BE49-F238E27FC236}">
                <a16:creationId xmlns:a16="http://schemas.microsoft.com/office/drawing/2014/main" id="{C95D4D08-C2BF-0247-3ECA-4CB228820EBD}"/>
              </a:ext>
            </a:extLst>
          </p:cNvPr>
          <p:cNvSpPr/>
          <p:nvPr/>
        </p:nvSpPr>
        <p:spPr>
          <a:xfrm>
            <a:off x="6827144" y="1002172"/>
            <a:ext cx="1138687" cy="1363336"/>
          </a:xfrm>
          <a:custGeom>
            <a:avLst/>
            <a:gdLst>
              <a:gd name="connsiteX0" fmla="*/ 0 w 1138687"/>
              <a:gd name="connsiteY0" fmla="*/ 190049 h 1363336"/>
              <a:gd name="connsiteX1" fmla="*/ 146649 w 1138687"/>
              <a:gd name="connsiteY1" fmla="*/ 181423 h 1363336"/>
              <a:gd name="connsiteX2" fmla="*/ 215661 w 1138687"/>
              <a:gd name="connsiteY2" fmla="*/ 190049 h 1363336"/>
              <a:gd name="connsiteX3" fmla="*/ 189781 w 1138687"/>
              <a:gd name="connsiteY3" fmla="*/ 310819 h 1363336"/>
              <a:gd name="connsiteX4" fmla="*/ 172529 w 1138687"/>
              <a:gd name="connsiteY4" fmla="*/ 362578 h 1363336"/>
              <a:gd name="connsiteX5" fmla="*/ 250166 w 1138687"/>
              <a:gd name="connsiteY5" fmla="*/ 371204 h 1363336"/>
              <a:gd name="connsiteX6" fmla="*/ 362310 w 1138687"/>
              <a:gd name="connsiteY6" fmla="*/ 362578 h 1363336"/>
              <a:gd name="connsiteX7" fmla="*/ 345057 w 1138687"/>
              <a:gd name="connsiteY7" fmla="*/ 422963 h 1363336"/>
              <a:gd name="connsiteX8" fmla="*/ 319178 w 1138687"/>
              <a:gd name="connsiteY8" fmla="*/ 457468 h 1363336"/>
              <a:gd name="connsiteX9" fmla="*/ 301925 w 1138687"/>
              <a:gd name="connsiteY9" fmla="*/ 483348 h 1363336"/>
              <a:gd name="connsiteX10" fmla="*/ 327804 w 1138687"/>
              <a:gd name="connsiteY10" fmla="*/ 491974 h 1363336"/>
              <a:gd name="connsiteX11" fmla="*/ 405442 w 1138687"/>
              <a:gd name="connsiteY11" fmla="*/ 466095 h 1363336"/>
              <a:gd name="connsiteX12" fmla="*/ 379563 w 1138687"/>
              <a:gd name="connsiteY12" fmla="*/ 509227 h 1363336"/>
              <a:gd name="connsiteX13" fmla="*/ 353683 w 1138687"/>
              <a:gd name="connsiteY13" fmla="*/ 543732 h 1363336"/>
              <a:gd name="connsiteX14" fmla="*/ 336430 w 1138687"/>
              <a:gd name="connsiteY14" fmla="*/ 595491 h 1363336"/>
              <a:gd name="connsiteX15" fmla="*/ 319178 w 1138687"/>
              <a:gd name="connsiteY15" fmla="*/ 638623 h 1363336"/>
              <a:gd name="connsiteX16" fmla="*/ 327804 w 1138687"/>
              <a:gd name="connsiteY16" fmla="*/ 664502 h 1363336"/>
              <a:gd name="connsiteX17" fmla="*/ 388189 w 1138687"/>
              <a:gd name="connsiteY17" fmla="*/ 690382 h 1363336"/>
              <a:gd name="connsiteX18" fmla="*/ 431321 w 1138687"/>
              <a:gd name="connsiteY18" fmla="*/ 707634 h 1363336"/>
              <a:gd name="connsiteX19" fmla="*/ 457200 w 1138687"/>
              <a:gd name="connsiteY19" fmla="*/ 716261 h 1363336"/>
              <a:gd name="connsiteX20" fmla="*/ 474453 w 1138687"/>
              <a:gd name="connsiteY20" fmla="*/ 750766 h 1363336"/>
              <a:gd name="connsiteX21" fmla="*/ 465827 w 1138687"/>
              <a:gd name="connsiteY21" fmla="*/ 776646 h 1363336"/>
              <a:gd name="connsiteX22" fmla="*/ 414068 w 1138687"/>
              <a:gd name="connsiteY22" fmla="*/ 854283 h 1363336"/>
              <a:gd name="connsiteX23" fmla="*/ 370936 w 1138687"/>
              <a:gd name="connsiteY23" fmla="*/ 957800 h 1363336"/>
              <a:gd name="connsiteX24" fmla="*/ 422695 w 1138687"/>
              <a:gd name="connsiteY24" fmla="*/ 983680 h 1363336"/>
              <a:gd name="connsiteX25" fmla="*/ 500332 w 1138687"/>
              <a:gd name="connsiteY25" fmla="*/ 1044065 h 1363336"/>
              <a:gd name="connsiteX26" fmla="*/ 474453 w 1138687"/>
              <a:gd name="connsiteY26" fmla="*/ 1121702 h 1363336"/>
              <a:gd name="connsiteX27" fmla="*/ 465827 w 1138687"/>
              <a:gd name="connsiteY27" fmla="*/ 1147582 h 1363336"/>
              <a:gd name="connsiteX28" fmla="*/ 448574 w 1138687"/>
              <a:gd name="connsiteY28" fmla="*/ 1173461 h 1363336"/>
              <a:gd name="connsiteX29" fmla="*/ 526212 w 1138687"/>
              <a:gd name="connsiteY29" fmla="*/ 1199340 h 1363336"/>
              <a:gd name="connsiteX30" fmla="*/ 534838 w 1138687"/>
              <a:gd name="connsiteY30" fmla="*/ 1233846 h 1363336"/>
              <a:gd name="connsiteX31" fmla="*/ 526212 w 1138687"/>
              <a:gd name="connsiteY31" fmla="*/ 1302857 h 1363336"/>
              <a:gd name="connsiteX32" fmla="*/ 508959 w 1138687"/>
              <a:gd name="connsiteY32" fmla="*/ 1354616 h 1363336"/>
              <a:gd name="connsiteX33" fmla="*/ 569344 w 1138687"/>
              <a:gd name="connsiteY33" fmla="*/ 1345989 h 1363336"/>
              <a:gd name="connsiteX34" fmla="*/ 629729 w 1138687"/>
              <a:gd name="connsiteY34" fmla="*/ 1337363 h 1363336"/>
              <a:gd name="connsiteX35" fmla="*/ 664234 w 1138687"/>
              <a:gd name="connsiteY35" fmla="*/ 1320110 h 1363336"/>
              <a:gd name="connsiteX36" fmla="*/ 690114 w 1138687"/>
              <a:gd name="connsiteY36" fmla="*/ 1302857 h 1363336"/>
              <a:gd name="connsiteX37" fmla="*/ 741872 w 1138687"/>
              <a:gd name="connsiteY37" fmla="*/ 1276978 h 1363336"/>
              <a:gd name="connsiteX38" fmla="*/ 819510 w 1138687"/>
              <a:gd name="connsiteY38" fmla="*/ 1242472 h 1363336"/>
              <a:gd name="connsiteX39" fmla="*/ 854015 w 1138687"/>
              <a:gd name="connsiteY39" fmla="*/ 1207966 h 1363336"/>
              <a:gd name="connsiteX40" fmla="*/ 897147 w 1138687"/>
              <a:gd name="connsiteY40" fmla="*/ 1156208 h 1363336"/>
              <a:gd name="connsiteX41" fmla="*/ 957532 w 1138687"/>
              <a:gd name="connsiteY41" fmla="*/ 1104449 h 1363336"/>
              <a:gd name="connsiteX42" fmla="*/ 1009291 w 1138687"/>
              <a:gd name="connsiteY42" fmla="*/ 1069944 h 1363336"/>
              <a:gd name="connsiteX43" fmla="*/ 1035170 w 1138687"/>
              <a:gd name="connsiteY43" fmla="*/ 1044065 h 1363336"/>
              <a:gd name="connsiteX44" fmla="*/ 1052423 w 1138687"/>
              <a:gd name="connsiteY44" fmla="*/ 957800 h 1363336"/>
              <a:gd name="connsiteX45" fmla="*/ 1069676 w 1138687"/>
              <a:gd name="connsiteY45" fmla="*/ 854283 h 1363336"/>
              <a:gd name="connsiteX46" fmla="*/ 1086929 w 1138687"/>
              <a:gd name="connsiteY46" fmla="*/ 828404 h 1363336"/>
              <a:gd name="connsiteX47" fmla="*/ 1095555 w 1138687"/>
              <a:gd name="connsiteY47" fmla="*/ 793899 h 1363336"/>
              <a:gd name="connsiteX48" fmla="*/ 1121434 w 1138687"/>
              <a:gd name="connsiteY48" fmla="*/ 768019 h 1363336"/>
              <a:gd name="connsiteX49" fmla="*/ 1138687 w 1138687"/>
              <a:gd name="connsiteY49" fmla="*/ 699008 h 1363336"/>
              <a:gd name="connsiteX50" fmla="*/ 1121434 w 1138687"/>
              <a:gd name="connsiteY50" fmla="*/ 509227 h 1363336"/>
              <a:gd name="connsiteX51" fmla="*/ 1112808 w 1138687"/>
              <a:gd name="connsiteY51" fmla="*/ 466095 h 1363336"/>
              <a:gd name="connsiteX52" fmla="*/ 1086929 w 1138687"/>
              <a:gd name="connsiteY52" fmla="*/ 388457 h 1363336"/>
              <a:gd name="connsiteX53" fmla="*/ 1061049 w 1138687"/>
              <a:gd name="connsiteY53" fmla="*/ 259061 h 1363336"/>
              <a:gd name="connsiteX54" fmla="*/ 1043797 w 1138687"/>
              <a:gd name="connsiteY54" fmla="*/ 233182 h 1363336"/>
              <a:gd name="connsiteX55" fmla="*/ 1000664 w 1138687"/>
              <a:gd name="connsiteY55" fmla="*/ 224555 h 1363336"/>
              <a:gd name="connsiteX56" fmla="*/ 966159 w 1138687"/>
              <a:gd name="connsiteY56" fmla="*/ 215929 h 1363336"/>
              <a:gd name="connsiteX57" fmla="*/ 914400 w 1138687"/>
              <a:gd name="connsiteY57" fmla="*/ 198676 h 1363336"/>
              <a:gd name="connsiteX58" fmla="*/ 828136 w 1138687"/>
              <a:gd name="connsiteY58" fmla="*/ 172797 h 1363336"/>
              <a:gd name="connsiteX59" fmla="*/ 793630 w 1138687"/>
              <a:gd name="connsiteY59" fmla="*/ 146917 h 1363336"/>
              <a:gd name="connsiteX60" fmla="*/ 767751 w 1138687"/>
              <a:gd name="connsiteY60" fmla="*/ 121038 h 1363336"/>
              <a:gd name="connsiteX61" fmla="*/ 733246 w 1138687"/>
              <a:gd name="connsiteY61" fmla="*/ 103785 h 1363336"/>
              <a:gd name="connsiteX62" fmla="*/ 681487 w 1138687"/>
              <a:gd name="connsiteY62" fmla="*/ 69280 h 1363336"/>
              <a:gd name="connsiteX63" fmla="*/ 664234 w 1138687"/>
              <a:gd name="connsiteY63" fmla="*/ 43400 h 1363336"/>
              <a:gd name="connsiteX64" fmla="*/ 629729 w 1138687"/>
              <a:gd name="connsiteY64" fmla="*/ 8895 h 1363336"/>
              <a:gd name="connsiteX65" fmla="*/ 388189 w 1138687"/>
              <a:gd name="connsiteY65" fmla="*/ 268 h 1363336"/>
              <a:gd name="connsiteX66" fmla="*/ 207034 w 1138687"/>
              <a:gd name="connsiteY66" fmla="*/ 8895 h 1363336"/>
              <a:gd name="connsiteX67" fmla="*/ 181155 w 1138687"/>
              <a:gd name="connsiteY67" fmla="*/ 26148 h 1363336"/>
              <a:gd name="connsiteX68" fmla="*/ 172529 w 1138687"/>
              <a:gd name="connsiteY68" fmla="*/ 52027 h 1363336"/>
              <a:gd name="connsiteX69" fmla="*/ 146649 w 1138687"/>
              <a:gd name="connsiteY69" fmla="*/ 77906 h 1363336"/>
              <a:gd name="connsiteX70" fmla="*/ 94891 w 1138687"/>
              <a:gd name="connsiteY70" fmla="*/ 138291 h 1363336"/>
              <a:gd name="connsiteX71" fmla="*/ 69012 w 1138687"/>
              <a:gd name="connsiteY71" fmla="*/ 164170 h 1363336"/>
              <a:gd name="connsiteX72" fmla="*/ 43132 w 1138687"/>
              <a:gd name="connsiteY72" fmla="*/ 181423 h 1363336"/>
              <a:gd name="connsiteX73" fmla="*/ 0 w 1138687"/>
              <a:gd name="connsiteY73" fmla="*/ 190049 h 136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138687" h="1363336">
                <a:moveTo>
                  <a:pt x="0" y="190049"/>
                </a:moveTo>
                <a:cubicBezTo>
                  <a:pt x="48883" y="187174"/>
                  <a:pt x="97682" y="181423"/>
                  <a:pt x="146649" y="181423"/>
                </a:cubicBezTo>
                <a:cubicBezTo>
                  <a:pt x="169832" y="181423"/>
                  <a:pt x="208330" y="168056"/>
                  <a:pt x="215661" y="190049"/>
                </a:cubicBezTo>
                <a:cubicBezTo>
                  <a:pt x="228680" y="229107"/>
                  <a:pt x="199766" y="270878"/>
                  <a:pt x="189781" y="310819"/>
                </a:cubicBezTo>
                <a:cubicBezTo>
                  <a:pt x="185370" y="328462"/>
                  <a:pt x="172529" y="362578"/>
                  <a:pt x="172529" y="362578"/>
                </a:cubicBezTo>
                <a:cubicBezTo>
                  <a:pt x="198408" y="365453"/>
                  <a:pt x="224128" y="371204"/>
                  <a:pt x="250166" y="371204"/>
                </a:cubicBezTo>
                <a:cubicBezTo>
                  <a:pt x="287658" y="371204"/>
                  <a:pt x="329396" y="344625"/>
                  <a:pt x="362310" y="362578"/>
                </a:cubicBezTo>
                <a:cubicBezTo>
                  <a:pt x="380688" y="372602"/>
                  <a:pt x="353719" y="403906"/>
                  <a:pt x="345057" y="422963"/>
                </a:cubicBezTo>
                <a:cubicBezTo>
                  <a:pt x="339108" y="436051"/>
                  <a:pt x="327535" y="445769"/>
                  <a:pt x="319178" y="457468"/>
                </a:cubicBezTo>
                <a:cubicBezTo>
                  <a:pt x="313152" y="465905"/>
                  <a:pt x="307676" y="474721"/>
                  <a:pt x="301925" y="483348"/>
                </a:cubicBezTo>
                <a:cubicBezTo>
                  <a:pt x="310551" y="486223"/>
                  <a:pt x="318711" y="491974"/>
                  <a:pt x="327804" y="491974"/>
                </a:cubicBezTo>
                <a:cubicBezTo>
                  <a:pt x="374294" y="491974"/>
                  <a:pt x="374194" y="486927"/>
                  <a:pt x="405442" y="466095"/>
                </a:cubicBezTo>
                <a:cubicBezTo>
                  <a:pt x="396816" y="480472"/>
                  <a:pt x="388864" y="495276"/>
                  <a:pt x="379563" y="509227"/>
                </a:cubicBezTo>
                <a:cubicBezTo>
                  <a:pt x="371588" y="521190"/>
                  <a:pt x="360113" y="530873"/>
                  <a:pt x="353683" y="543732"/>
                </a:cubicBezTo>
                <a:cubicBezTo>
                  <a:pt x="345550" y="559998"/>
                  <a:pt x="343184" y="578605"/>
                  <a:pt x="336430" y="595491"/>
                </a:cubicBezTo>
                <a:lnTo>
                  <a:pt x="319178" y="638623"/>
                </a:lnTo>
                <a:cubicBezTo>
                  <a:pt x="322053" y="647249"/>
                  <a:pt x="322124" y="657402"/>
                  <a:pt x="327804" y="664502"/>
                </a:cubicBezTo>
                <a:cubicBezTo>
                  <a:pt x="344344" y="685177"/>
                  <a:pt x="365586" y="682848"/>
                  <a:pt x="388189" y="690382"/>
                </a:cubicBezTo>
                <a:cubicBezTo>
                  <a:pt x="402879" y="695279"/>
                  <a:pt x="416822" y="702197"/>
                  <a:pt x="431321" y="707634"/>
                </a:cubicBezTo>
                <a:cubicBezTo>
                  <a:pt x="439835" y="710827"/>
                  <a:pt x="448574" y="713385"/>
                  <a:pt x="457200" y="716261"/>
                </a:cubicBezTo>
                <a:cubicBezTo>
                  <a:pt x="462951" y="727763"/>
                  <a:pt x="472634" y="738036"/>
                  <a:pt x="474453" y="750766"/>
                </a:cubicBezTo>
                <a:cubicBezTo>
                  <a:pt x="475739" y="759768"/>
                  <a:pt x="469020" y="768132"/>
                  <a:pt x="465827" y="776646"/>
                </a:cubicBezTo>
                <a:cubicBezTo>
                  <a:pt x="444863" y="832550"/>
                  <a:pt x="457076" y="811277"/>
                  <a:pt x="414068" y="854283"/>
                </a:cubicBezTo>
                <a:cubicBezTo>
                  <a:pt x="374261" y="933899"/>
                  <a:pt x="385801" y="898344"/>
                  <a:pt x="370936" y="957800"/>
                </a:cubicBezTo>
                <a:cubicBezTo>
                  <a:pt x="388189" y="966427"/>
                  <a:pt x="407263" y="972106"/>
                  <a:pt x="422695" y="983680"/>
                </a:cubicBezTo>
                <a:cubicBezTo>
                  <a:pt x="515797" y="1053507"/>
                  <a:pt x="438294" y="1023384"/>
                  <a:pt x="500332" y="1044065"/>
                </a:cubicBezTo>
                <a:lnTo>
                  <a:pt x="474453" y="1121702"/>
                </a:lnTo>
                <a:cubicBezTo>
                  <a:pt x="471578" y="1130329"/>
                  <a:pt x="470871" y="1140016"/>
                  <a:pt x="465827" y="1147582"/>
                </a:cubicBezTo>
                <a:lnTo>
                  <a:pt x="448574" y="1173461"/>
                </a:lnTo>
                <a:cubicBezTo>
                  <a:pt x="464942" y="1177553"/>
                  <a:pt x="515383" y="1188511"/>
                  <a:pt x="526212" y="1199340"/>
                </a:cubicBezTo>
                <a:cubicBezTo>
                  <a:pt x="534595" y="1207724"/>
                  <a:pt x="531963" y="1222344"/>
                  <a:pt x="534838" y="1233846"/>
                </a:cubicBezTo>
                <a:cubicBezTo>
                  <a:pt x="531963" y="1256850"/>
                  <a:pt x="531069" y="1280189"/>
                  <a:pt x="526212" y="1302857"/>
                </a:cubicBezTo>
                <a:cubicBezTo>
                  <a:pt x="522401" y="1320640"/>
                  <a:pt x="508959" y="1354616"/>
                  <a:pt x="508959" y="1354616"/>
                </a:cubicBezTo>
                <a:cubicBezTo>
                  <a:pt x="558344" y="1371077"/>
                  <a:pt x="510715" y="1361979"/>
                  <a:pt x="569344" y="1345989"/>
                </a:cubicBezTo>
                <a:cubicBezTo>
                  <a:pt x="588960" y="1340639"/>
                  <a:pt x="609601" y="1340238"/>
                  <a:pt x="629729" y="1337363"/>
                </a:cubicBezTo>
                <a:cubicBezTo>
                  <a:pt x="641231" y="1331612"/>
                  <a:pt x="653069" y="1326490"/>
                  <a:pt x="664234" y="1320110"/>
                </a:cubicBezTo>
                <a:cubicBezTo>
                  <a:pt x="673236" y="1314966"/>
                  <a:pt x="681051" y="1307892"/>
                  <a:pt x="690114" y="1302857"/>
                </a:cubicBezTo>
                <a:cubicBezTo>
                  <a:pt x="706976" y="1293489"/>
                  <a:pt x="724938" y="1286215"/>
                  <a:pt x="741872" y="1276978"/>
                </a:cubicBezTo>
                <a:cubicBezTo>
                  <a:pt x="805010" y="1242539"/>
                  <a:pt x="761780" y="1256905"/>
                  <a:pt x="819510" y="1242472"/>
                </a:cubicBezTo>
                <a:cubicBezTo>
                  <a:pt x="831012" y="1230970"/>
                  <a:pt x="843134" y="1220057"/>
                  <a:pt x="854015" y="1207966"/>
                </a:cubicBezTo>
                <a:cubicBezTo>
                  <a:pt x="869039" y="1191273"/>
                  <a:pt x="881267" y="1172088"/>
                  <a:pt x="897147" y="1156208"/>
                </a:cubicBezTo>
                <a:cubicBezTo>
                  <a:pt x="915893" y="1137462"/>
                  <a:pt x="936519" y="1120613"/>
                  <a:pt x="957532" y="1104449"/>
                </a:cubicBezTo>
                <a:cubicBezTo>
                  <a:pt x="973967" y="1091806"/>
                  <a:pt x="994629" y="1084606"/>
                  <a:pt x="1009291" y="1069944"/>
                </a:cubicBezTo>
                <a:lnTo>
                  <a:pt x="1035170" y="1044065"/>
                </a:lnTo>
                <a:cubicBezTo>
                  <a:pt x="1049734" y="1000373"/>
                  <a:pt x="1043612" y="1023883"/>
                  <a:pt x="1052423" y="957800"/>
                </a:cubicBezTo>
                <a:cubicBezTo>
                  <a:pt x="1054510" y="942148"/>
                  <a:pt x="1059522" y="877974"/>
                  <a:pt x="1069676" y="854283"/>
                </a:cubicBezTo>
                <a:cubicBezTo>
                  <a:pt x="1073760" y="844754"/>
                  <a:pt x="1081178" y="837030"/>
                  <a:pt x="1086929" y="828404"/>
                </a:cubicBezTo>
                <a:cubicBezTo>
                  <a:pt x="1089804" y="816902"/>
                  <a:pt x="1089673" y="804193"/>
                  <a:pt x="1095555" y="793899"/>
                </a:cubicBezTo>
                <a:cubicBezTo>
                  <a:pt x="1101608" y="783307"/>
                  <a:pt x="1116386" y="779125"/>
                  <a:pt x="1121434" y="768019"/>
                </a:cubicBezTo>
                <a:cubicBezTo>
                  <a:pt x="1131246" y="746433"/>
                  <a:pt x="1132936" y="722012"/>
                  <a:pt x="1138687" y="699008"/>
                </a:cubicBezTo>
                <a:cubicBezTo>
                  <a:pt x="1116125" y="541065"/>
                  <a:pt x="1148046" y="775342"/>
                  <a:pt x="1121434" y="509227"/>
                </a:cubicBezTo>
                <a:cubicBezTo>
                  <a:pt x="1119975" y="494638"/>
                  <a:pt x="1116836" y="480193"/>
                  <a:pt x="1112808" y="466095"/>
                </a:cubicBezTo>
                <a:cubicBezTo>
                  <a:pt x="1105314" y="439865"/>
                  <a:pt x="1086929" y="388457"/>
                  <a:pt x="1086929" y="388457"/>
                </a:cubicBezTo>
                <a:cubicBezTo>
                  <a:pt x="1080348" y="329234"/>
                  <a:pt x="1083704" y="310036"/>
                  <a:pt x="1061049" y="259061"/>
                </a:cubicBezTo>
                <a:cubicBezTo>
                  <a:pt x="1056838" y="249587"/>
                  <a:pt x="1052798" y="238326"/>
                  <a:pt x="1043797" y="233182"/>
                </a:cubicBezTo>
                <a:cubicBezTo>
                  <a:pt x="1031066" y="225907"/>
                  <a:pt x="1014977" y="227736"/>
                  <a:pt x="1000664" y="224555"/>
                </a:cubicBezTo>
                <a:cubicBezTo>
                  <a:pt x="989091" y="221983"/>
                  <a:pt x="977515" y="219336"/>
                  <a:pt x="966159" y="215929"/>
                </a:cubicBezTo>
                <a:cubicBezTo>
                  <a:pt x="948740" y="210703"/>
                  <a:pt x="932043" y="203087"/>
                  <a:pt x="914400" y="198676"/>
                </a:cubicBezTo>
                <a:cubicBezTo>
                  <a:pt x="862252" y="185638"/>
                  <a:pt x="891142" y="193798"/>
                  <a:pt x="828136" y="172797"/>
                </a:cubicBezTo>
                <a:cubicBezTo>
                  <a:pt x="816634" y="164170"/>
                  <a:pt x="804546" y="156274"/>
                  <a:pt x="793630" y="146917"/>
                </a:cubicBezTo>
                <a:cubicBezTo>
                  <a:pt x="784367" y="138978"/>
                  <a:pt x="777678" y="128129"/>
                  <a:pt x="767751" y="121038"/>
                </a:cubicBezTo>
                <a:cubicBezTo>
                  <a:pt x="757287" y="113564"/>
                  <a:pt x="744273" y="110401"/>
                  <a:pt x="733246" y="103785"/>
                </a:cubicBezTo>
                <a:cubicBezTo>
                  <a:pt x="715466" y="93117"/>
                  <a:pt x="681487" y="69280"/>
                  <a:pt x="681487" y="69280"/>
                </a:cubicBezTo>
                <a:cubicBezTo>
                  <a:pt x="675736" y="60653"/>
                  <a:pt x="672330" y="49877"/>
                  <a:pt x="664234" y="43400"/>
                </a:cubicBezTo>
                <a:cubicBezTo>
                  <a:pt x="622409" y="9940"/>
                  <a:pt x="648550" y="65359"/>
                  <a:pt x="629729" y="8895"/>
                </a:cubicBezTo>
                <a:cubicBezTo>
                  <a:pt x="233325" y="35321"/>
                  <a:pt x="743649" y="10722"/>
                  <a:pt x="388189" y="268"/>
                </a:cubicBezTo>
                <a:cubicBezTo>
                  <a:pt x="327762" y="-1509"/>
                  <a:pt x="267419" y="6019"/>
                  <a:pt x="207034" y="8895"/>
                </a:cubicBezTo>
                <a:cubicBezTo>
                  <a:pt x="198408" y="14646"/>
                  <a:pt x="187632" y="18052"/>
                  <a:pt x="181155" y="26148"/>
                </a:cubicBezTo>
                <a:cubicBezTo>
                  <a:pt x="175475" y="33248"/>
                  <a:pt x="177573" y="44461"/>
                  <a:pt x="172529" y="52027"/>
                </a:cubicBezTo>
                <a:cubicBezTo>
                  <a:pt x="165762" y="62178"/>
                  <a:pt x="155276" y="69280"/>
                  <a:pt x="146649" y="77906"/>
                </a:cubicBezTo>
                <a:cubicBezTo>
                  <a:pt x="125648" y="140913"/>
                  <a:pt x="147040" y="125254"/>
                  <a:pt x="94891" y="138291"/>
                </a:cubicBezTo>
                <a:cubicBezTo>
                  <a:pt x="86265" y="146917"/>
                  <a:pt x="78384" y="156360"/>
                  <a:pt x="69012" y="164170"/>
                </a:cubicBezTo>
                <a:cubicBezTo>
                  <a:pt x="61047" y="170807"/>
                  <a:pt x="50463" y="174092"/>
                  <a:pt x="43132" y="181423"/>
                </a:cubicBezTo>
                <a:lnTo>
                  <a:pt x="0" y="190049"/>
                </a:lnTo>
                <a:close/>
              </a:path>
            </a:pathLst>
          </a:custGeom>
          <a:solidFill>
            <a:srgbClr val="FAB3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old ring with leaves engraved on it&#10;&#10;Description automatically generated">
            <a:extLst>
              <a:ext uri="{FF2B5EF4-FFF2-40B4-BE49-F238E27FC236}">
                <a16:creationId xmlns:a16="http://schemas.microsoft.com/office/drawing/2014/main" id="{7CC70B44-FF4E-959A-1510-57993EDE7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96870">
            <a:off x="7206278" y="890142"/>
            <a:ext cx="1682431" cy="1587394"/>
          </a:xfrm>
          <a:prstGeom prst="rect">
            <a:avLst/>
          </a:prstGeom>
        </p:spPr>
      </p:pic>
      <p:sp>
        <p:nvSpPr>
          <p:cNvPr id="6" name="Freeform: Shape 5">
            <a:extLst>
              <a:ext uri="{FF2B5EF4-FFF2-40B4-BE49-F238E27FC236}">
                <a16:creationId xmlns:a16="http://schemas.microsoft.com/office/drawing/2014/main" id="{D381ADD1-E037-8629-1399-4F55E74E95D2}"/>
              </a:ext>
            </a:extLst>
          </p:cNvPr>
          <p:cNvSpPr/>
          <p:nvPr/>
        </p:nvSpPr>
        <p:spPr>
          <a:xfrm>
            <a:off x="7081812" y="1002172"/>
            <a:ext cx="1207698" cy="1526875"/>
          </a:xfrm>
          <a:custGeom>
            <a:avLst/>
            <a:gdLst>
              <a:gd name="connsiteX0" fmla="*/ 905773 w 1207698"/>
              <a:gd name="connsiteY0" fmla="*/ 86264 h 1526875"/>
              <a:gd name="connsiteX1" fmla="*/ 879894 w 1207698"/>
              <a:gd name="connsiteY1" fmla="*/ 129396 h 1526875"/>
              <a:gd name="connsiteX2" fmla="*/ 854015 w 1207698"/>
              <a:gd name="connsiteY2" fmla="*/ 138022 h 1526875"/>
              <a:gd name="connsiteX3" fmla="*/ 802256 w 1207698"/>
              <a:gd name="connsiteY3" fmla="*/ 181155 h 1526875"/>
              <a:gd name="connsiteX4" fmla="*/ 931653 w 1207698"/>
              <a:gd name="connsiteY4" fmla="*/ 198407 h 1526875"/>
              <a:gd name="connsiteX5" fmla="*/ 1000664 w 1207698"/>
              <a:gd name="connsiteY5" fmla="*/ 207034 h 1526875"/>
              <a:gd name="connsiteX6" fmla="*/ 1017917 w 1207698"/>
              <a:gd name="connsiteY6" fmla="*/ 232913 h 1526875"/>
              <a:gd name="connsiteX7" fmla="*/ 957532 w 1207698"/>
              <a:gd name="connsiteY7" fmla="*/ 301924 h 1526875"/>
              <a:gd name="connsiteX8" fmla="*/ 948906 w 1207698"/>
              <a:gd name="connsiteY8" fmla="*/ 336430 h 1526875"/>
              <a:gd name="connsiteX9" fmla="*/ 1078302 w 1207698"/>
              <a:gd name="connsiteY9" fmla="*/ 379562 h 1526875"/>
              <a:gd name="connsiteX10" fmla="*/ 1104181 w 1207698"/>
              <a:gd name="connsiteY10" fmla="*/ 388188 h 1526875"/>
              <a:gd name="connsiteX11" fmla="*/ 1043796 w 1207698"/>
              <a:gd name="connsiteY11" fmla="*/ 439947 h 1526875"/>
              <a:gd name="connsiteX12" fmla="*/ 1035170 w 1207698"/>
              <a:gd name="connsiteY12" fmla="*/ 465826 h 1526875"/>
              <a:gd name="connsiteX13" fmla="*/ 1000664 w 1207698"/>
              <a:gd name="connsiteY13" fmla="*/ 483079 h 1526875"/>
              <a:gd name="connsiteX14" fmla="*/ 1078302 w 1207698"/>
              <a:gd name="connsiteY14" fmla="*/ 508958 h 1526875"/>
              <a:gd name="connsiteX15" fmla="*/ 1112807 w 1207698"/>
              <a:gd name="connsiteY15" fmla="*/ 526211 h 1526875"/>
              <a:gd name="connsiteX16" fmla="*/ 1078302 w 1207698"/>
              <a:gd name="connsiteY16" fmla="*/ 586596 h 1526875"/>
              <a:gd name="connsiteX17" fmla="*/ 1052423 w 1207698"/>
              <a:gd name="connsiteY17" fmla="*/ 603849 h 1526875"/>
              <a:gd name="connsiteX18" fmla="*/ 1035170 w 1207698"/>
              <a:gd name="connsiteY18" fmla="*/ 629728 h 1526875"/>
              <a:gd name="connsiteX19" fmla="*/ 1078302 w 1207698"/>
              <a:gd name="connsiteY19" fmla="*/ 638355 h 1526875"/>
              <a:gd name="connsiteX20" fmla="*/ 1207698 w 1207698"/>
              <a:gd name="connsiteY20" fmla="*/ 698739 h 1526875"/>
              <a:gd name="connsiteX21" fmla="*/ 1199072 w 1207698"/>
              <a:gd name="connsiteY21" fmla="*/ 733245 h 1526875"/>
              <a:gd name="connsiteX22" fmla="*/ 1086928 w 1207698"/>
              <a:gd name="connsiteY22" fmla="*/ 802256 h 1526875"/>
              <a:gd name="connsiteX23" fmla="*/ 1052423 w 1207698"/>
              <a:gd name="connsiteY23" fmla="*/ 845388 h 1526875"/>
              <a:gd name="connsiteX24" fmla="*/ 1009290 w 1207698"/>
              <a:gd name="connsiteY24" fmla="*/ 879894 h 1526875"/>
              <a:gd name="connsiteX25" fmla="*/ 966158 w 1207698"/>
              <a:gd name="connsiteY25" fmla="*/ 923026 h 1526875"/>
              <a:gd name="connsiteX26" fmla="*/ 1035170 w 1207698"/>
              <a:gd name="connsiteY26" fmla="*/ 940279 h 1526875"/>
              <a:gd name="connsiteX27" fmla="*/ 1112807 w 1207698"/>
              <a:gd name="connsiteY27" fmla="*/ 966158 h 1526875"/>
              <a:gd name="connsiteX28" fmla="*/ 1043796 w 1207698"/>
              <a:gd name="connsiteY28" fmla="*/ 1017917 h 1526875"/>
              <a:gd name="connsiteX29" fmla="*/ 1000664 w 1207698"/>
              <a:gd name="connsiteY29" fmla="*/ 1086928 h 1526875"/>
              <a:gd name="connsiteX30" fmla="*/ 974785 w 1207698"/>
              <a:gd name="connsiteY30" fmla="*/ 1112807 h 1526875"/>
              <a:gd name="connsiteX31" fmla="*/ 983411 w 1207698"/>
              <a:gd name="connsiteY31" fmla="*/ 1181819 h 1526875"/>
              <a:gd name="connsiteX32" fmla="*/ 931653 w 1207698"/>
              <a:gd name="connsiteY32" fmla="*/ 1233577 h 1526875"/>
              <a:gd name="connsiteX33" fmla="*/ 862641 w 1207698"/>
              <a:gd name="connsiteY33" fmla="*/ 1285336 h 1526875"/>
              <a:gd name="connsiteX34" fmla="*/ 983411 w 1207698"/>
              <a:gd name="connsiteY34" fmla="*/ 1276709 h 1526875"/>
              <a:gd name="connsiteX35" fmla="*/ 1009290 w 1207698"/>
              <a:gd name="connsiteY35" fmla="*/ 1285336 h 1526875"/>
              <a:gd name="connsiteX36" fmla="*/ 966158 w 1207698"/>
              <a:gd name="connsiteY36" fmla="*/ 1319841 h 1526875"/>
              <a:gd name="connsiteX37" fmla="*/ 940279 w 1207698"/>
              <a:gd name="connsiteY37" fmla="*/ 1362973 h 1526875"/>
              <a:gd name="connsiteX38" fmla="*/ 905773 w 1207698"/>
              <a:gd name="connsiteY38" fmla="*/ 1414732 h 1526875"/>
              <a:gd name="connsiteX39" fmla="*/ 828136 w 1207698"/>
              <a:gd name="connsiteY39" fmla="*/ 1475117 h 1526875"/>
              <a:gd name="connsiteX40" fmla="*/ 793630 w 1207698"/>
              <a:gd name="connsiteY40" fmla="*/ 1509622 h 1526875"/>
              <a:gd name="connsiteX41" fmla="*/ 741872 w 1207698"/>
              <a:gd name="connsiteY41" fmla="*/ 1526875 h 1526875"/>
              <a:gd name="connsiteX42" fmla="*/ 698739 w 1207698"/>
              <a:gd name="connsiteY42" fmla="*/ 1500996 h 1526875"/>
              <a:gd name="connsiteX43" fmla="*/ 603849 w 1207698"/>
              <a:gd name="connsiteY43" fmla="*/ 1483743 h 1526875"/>
              <a:gd name="connsiteX44" fmla="*/ 474453 w 1207698"/>
              <a:gd name="connsiteY44" fmla="*/ 1500996 h 1526875"/>
              <a:gd name="connsiteX45" fmla="*/ 379562 w 1207698"/>
              <a:gd name="connsiteY45" fmla="*/ 1483743 h 1526875"/>
              <a:gd name="connsiteX46" fmla="*/ 327804 w 1207698"/>
              <a:gd name="connsiteY46" fmla="*/ 1457864 h 1526875"/>
              <a:gd name="connsiteX47" fmla="*/ 293298 w 1207698"/>
              <a:gd name="connsiteY47" fmla="*/ 1414732 h 1526875"/>
              <a:gd name="connsiteX48" fmla="*/ 224287 w 1207698"/>
              <a:gd name="connsiteY48" fmla="*/ 1380226 h 1526875"/>
              <a:gd name="connsiteX49" fmla="*/ 146649 w 1207698"/>
              <a:gd name="connsiteY49" fmla="*/ 1345721 h 1526875"/>
              <a:gd name="connsiteX50" fmla="*/ 129396 w 1207698"/>
              <a:gd name="connsiteY50" fmla="*/ 1319841 h 1526875"/>
              <a:gd name="connsiteX51" fmla="*/ 77638 w 1207698"/>
              <a:gd name="connsiteY51" fmla="*/ 1293962 h 1526875"/>
              <a:gd name="connsiteX52" fmla="*/ 51758 w 1207698"/>
              <a:gd name="connsiteY52" fmla="*/ 1268083 h 1526875"/>
              <a:gd name="connsiteX53" fmla="*/ 17253 w 1207698"/>
              <a:gd name="connsiteY53" fmla="*/ 1216324 h 1526875"/>
              <a:gd name="connsiteX54" fmla="*/ 8626 w 1207698"/>
              <a:gd name="connsiteY54" fmla="*/ 1112807 h 1526875"/>
              <a:gd name="connsiteX55" fmla="*/ 0 w 1207698"/>
              <a:gd name="connsiteY55" fmla="*/ 1078302 h 1526875"/>
              <a:gd name="connsiteX56" fmla="*/ 8626 w 1207698"/>
              <a:gd name="connsiteY56" fmla="*/ 1035170 h 1526875"/>
              <a:gd name="connsiteX57" fmla="*/ 43132 w 1207698"/>
              <a:gd name="connsiteY57" fmla="*/ 905773 h 1526875"/>
              <a:gd name="connsiteX58" fmla="*/ 34506 w 1207698"/>
              <a:gd name="connsiteY58" fmla="*/ 871268 h 1526875"/>
              <a:gd name="connsiteX59" fmla="*/ 17253 w 1207698"/>
              <a:gd name="connsiteY59" fmla="*/ 836762 h 1526875"/>
              <a:gd name="connsiteX60" fmla="*/ 34506 w 1207698"/>
              <a:gd name="connsiteY60" fmla="*/ 707366 h 1526875"/>
              <a:gd name="connsiteX61" fmla="*/ 51758 w 1207698"/>
              <a:gd name="connsiteY61" fmla="*/ 681487 h 1526875"/>
              <a:gd name="connsiteX62" fmla="*/ 69011 w 1207698"/>
              <a:gd name="connsiteY62" fmla="*/ 646981 h 1526875"/>
              <a:gd name="connsiteX63" fmla="*/ 129396 w 1207698"/>
              <a:gd name="connsiteY63" fmla="*/ 586596 h 1526875"/>
              <a:gd name="connsiteX64" fmla="*/ 189781 w 1207698"/>
              <a:gd name="connsiteY64" fmla="*/ 517585 h 1526875"/>
              <a:gd name="connsiteX65" fmla="*/ 215660 w 1207698"/>
              <a:gd name="connsiteY65" fmla="*/ 500332 h 1526875"/>
              <a:gd name="connsiteX66" fmla="*/ 250166 w 1207698"/>
              <a:gd name="connsiteY66" fmla="*/ 405441 h 1526875"/>
              <a:gd name="connsiteX67" fmla="*/ 276045 w 1207698"/>
              <a:gd name="connsiteY67" fmla="*/ 388188 h 1526875"/>
              <a:gd name="connsiteX68" fmla="*/ 310551 w 1207698"/>
              <a:gd name="connsiteY68" fmla="*/ 319177 h 1526875"/>
              <a:gd name="connsiteX69" fmla="*/ 327804 w 1207698"/>
              <a:gd name="connsiteY69" fmla="*/ 276045 h 1526875"/>
              <a:gd name="connsiteX70" fmla="*/ 396815 w 1207698"/>
              <a:gd name="connsiteY70" fmla="*/ 207034 h 1526875"/>
              <a:gd name="connsiteX71" fmla="*/ 431321 w 1207698"/>
              <a:gd name="connsiteY71" fmla="*/ 172528 h 1526875"/>
              <a:gd name="connsiteX72" fmla="*/ 508958 w 1207698"/>
              <a:gd name="connsiteY72" fmla="*/ 120770 h 1526875"/>
              <a:gd name="connsiteX73" fmla="*/ 646981 w 1207698"/>
              <a:gd name="connsiteY73" fmla="*/ 77638 h 1526875"/>
              <a:gd name="connsiteX74" fmla="*/ 759124 w 1207698"/>
              <a:gd name="connsiteY74" fmla="*/ 43132 h 1526875"/>
              <a:gd name="connsiteX75" fmla="*/ 793630 w 1207698"/>
              <a:gd name="connsiteY75" fmla="*/ 25879 h 1526875"/>
              <a:gd name="connsiteX76" fmla="*/ 828136 w 1207698"/>
              <a:gd name="connsiteY76" fmla="*/ 17253 h 1526875"/>
              <a:gd name="connsiteX77" fmla="*/ 871268 w 1207698"/>
              <a:gd name="connsiteY77" fmla="*/ 0 h 1526875"/>
              <a:gd name="connsiteX78" fmla="*/ 940279 w 1207698"/>
              <a:gd name="connsiteY78" fmla="*/ 34505 h 152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07698" h="1526875">
                <a:moveTo>
                  <a:pt x="905773" y="86264"/>
                </a:moveTo>
                <a:cubicBezTo>
                  <a:pt x="897147" y="100641"/>
                  <a:pt x="891750" y="117540"/>
                  <a:pt x="879894" y="129396"/>
                </a:cubicBezTo>
                <a:cubicBezTo>
                  <a:pt x="873464" y="135826"/>
                  <a:pt x="862148" y="133956"/>
                  <a:pt x="854015" y="138022"/>
                </a:cubicBezTo>
                <a:cubicBezTo>
                  <a:pt x="829996" y="150032"/>
                  <a:pt x="821333" y="162078"/>
                  <a:pt x="802256" y="181155"/>
                </a:cubicBezTo>
                <a:cubicBezTo>
                  <a:pt x="824343" y="247411"/>
                  <a:pt x="798721" y="198407"/>
                  <a:pt x="931653" y="198407"/>
                </a:cubicBezTo>
                <a:cubicBezTo>
                  <a:pt x="954836" y="198407"/>
                  <a:pt x="977660" y="204158"/>
                  <a:pt x="1000664" y="207034"/>
                </a:cubicBezTo>
                <a:cubicBezTo>
                  <a:pt x="1006415" y="215660"/>
                  <a:pt x="1020432" y="222855"/>
                  <a:pt x="1017917" y="232913"/>
                </a:cubicBezTo>
                <a:cubicBezTo>
                  <a:pt x="1014407" y="246955"/>
                  <a:pt x="970844" y="288612"/>
                  <a:pt x="957532" y="301924"/>
                </a:cubicBezTo>
                <a:cubicBezTo>
                  <a:pt x="954657" y="313426"/>
                  <a:pt x="942622" y="326376"/>
                  <a:pt x="948906" y="336430"/>
                </a:cubicBezTo>
                <a:cubicBezTo>
                  <a:pt x="976303" y="380266"/>
                  <a:pt x="1037853" y="375068"/>
                  <a:pt x="1078302" y="379562"/>
                </a:cubicBezTo>
                <a:cubicBezTo>
                  <a:pt x="1086928" y="382437"/>
                  <a:pt x="1105964" y="379272"/>
                  <a:pt x="1104181" y="388188"/>
                </a:cubicBezTo>
                <a:cubicBezTo>
                  <a:pt x="1100963" y="404279"/>
                  <a:pt x="1058595" y="430081"/>
                  <a:pt x="1043796" y="439947"/>
                </a:cubicBezTo>
                <a:cubicBezTo>
                  <a:pt x="1040921" y="448573"/>
                  <a:pt x="1041600" y="459396"/>
                  <a:pt x="1035170" y="465826"/>
                </a:cubicBezTo>
                <a:cubicBezTo>
                  <a:pt x="1026077" y="474919"/>
                  <a:pt x="1000664" y="470219"/>
                  <a:pt x="1000664" y="483079"/>
                </a:cubicBezTo>
                <a:cubicBezTo>
                  <a:pt x="1000664" y="497365"/>
                  <a:pt x="1076855" y="508669"/>
                  <a:pt x="1078302" y="508958"/>
                </a:cubicBezTo>
                <a:cubicBezTo>
                  <a:pt x="1089804" y="514709"/>
                  <a:pt x="1103714" y="517118"/>
                  <a:pt x="1112807" y="526211"/>
                </a:cubicBezTo>
                <a:cubicBezTo>
                  <a:pt x="1143060" y="556464"/>
                  <a:pt x="1096535" y="572921"/>
                  <a:pt x="1078302" y="586596"/>
                </a:cubicBezTo>
                <a:cubicBezTo>
                  <a:pt x="1070008" y="592817"/>
                  <a:pt x="1061049" y="598098"/>
                  <a:pt x="1052423" y="603849"/>
                </a:cubicBezTo>
                <a:cubicBezTo>
                  <a:pt x="1046672" y="612475"/>
                  <a:pt x="1028950" y="621434"/>
                  <a:pt x="1035170" y="629728"/>
                </a:cubicBezTo>
                <a:cubicBezTo>
                  <a:pt x="1043967" y="641458"/>
                  <a:pt x="1065015" y="632155"/>
                  <a:pt x="1078302" y="638355"/>
                </a:cubicBezTo>
                <a:cubicBezTo>
                  <a:pt x="1226553" y="707539"/>
                  <a:pt x="1110078" y="679216"/>
                  <a:pt x="1207698" y="698739"/>
                </a:cubicBezTo>
                <a:cubicBezTo>
                  <a:pt x="1204823" y="710241"/>
                  <a:pt x="1206879" y="724322"/>
                  <a:pt x="1199072" y="733245"/>
                </a:cubicBezTo>
                <a:cubicBezTo>
                  <a:pt x="1187230" y="746779"/>
                  <a:pt x="1099123" y="795287"/>
                  <a:pt x="1086928" y="802256"/>
                </a:cubicBezTo>
                <a:cubicBezTo>
                  <a:pt x="1075426" y="816633"/>
                  <a:pt x="1065442" y="832369"/>
                  <a:pt x="1052423" y="845388"/>
                </a:cubicBezTo>
                <a:cubicBezTo>
                  <a:pt x="1039404" y="858407"/>
                  <a:pt x="1022976" y="867577"/>
                  <a:pt x="1009290" y="879894"/>
                </a:cubicBezTo>
                <a:cubicBezTo>
                  <a:pt x="994177" y="893496"/>
                  <a:pt x="980535" y="908649"/>
                  <a:pt x="966158" y="923026"/>
                </a:cubicBezTo>
                <a:cubicBezTo>
                  <a:pt x="989162" y="928777"/>
                  <a:pt x="1012422" y="933588"/>
                  <a:pt x="1035170" y="940279"/>
                </a:cubicBezTo>
                <a:cubicBezTo>
                  <a:pt x="1061340" y="947976"/>
                  <a:pt x="1112807" y="966158"/>
                  <a:pt x="1112807" y="966158"/>
                </a:cubicBezTo>
                <a:cubicBezTo>
                  <a:pt x="1088916" y="982086"/>
                  <a:pt x="1064287" y="997426"/>
                  <a:pt x="1043796" y="1017917"/>
                </a:cubicBezTo>
                <a:cubicBezTo>
                  <a:pt x="998480" y="1063233"/>
                  <a:pt x="1034830" y="1039095"/>
                  <a:pt x="1000664" y="1086928"/>
                </a:cubicBezTo>
                <a:cubicBezTo>
                  <a:pt x="993573" y="1096855"/>
                  <a:pt x="983411" y="1104181"/>
                  <a:pt x="974785" y="1112807"/>
                </a:cubicBezTo>
                <a:cubicBezTo>
                  <a:pt x="984987" y="1138313"/>
                  <a:pt x="1003059" y="1156558"/>
                  <a:pt x="983411" y="1181819"/>
                </a:cubicBezTo>
                <a:cubicBezTo>
                  <a:pt x="968432" y="1201078"/>
                  <a:pt x="951172" y="1218938"/>
                  <a:pt x="931653" y="1233577"/>
                </a:cubicBezTo>
                <a:cubicBezTo>
                  <a:pt x="908649" y="1250830"/>
                  <a:pt x="833959" y="1287385"/>
                  <a:pt x="862641" y="1285336"/>
                </a:cubicBezTo>
                <a:lnTo>
                  <a:pt x="983411" y="1276709"/>
                </a:lnTo>
                <a:cubicBezTo>
                  <a:pt x="992037" y="1279585"/>
                  <a:pt x="1012667" y="1276893"/>
                  <a:pt x="1009290" y="1285336"/>
                </a:cubicBezTo>
                <a:cubicBezTo>
                  <a:pt x="1002452" y="1302431"/>
                  <a:pt x="978390" y="1306080"/>
                  <a:pt x="966158" y="1319841"/>
                </a:cubicBezTo>
                <a:cubicBezTo>
                  <a:pt x="955019" y="1332373"/>
                  <a:pt x="949281" y="1348828"/>
                  <a:pt x="940279" y="1362973"/>
                </a:cubicBezTo>
                <a:cubicBezTo>
                  <a:pt x="929147" y="1380467"/>
                  <a:pt x="918904" y="1398684"/>
                  <a:pt x="905773" y="1414732"/>
                </a:cubicBezTo>
                <a:cubicBezTo>
                  <a:pt x="834021" y="1502429"/>
                  <a:pt x="893177" y="1426337"/>
                  <a:pt x="828136" y="1475117"/>
                </a:cubicBezTo>
                <a:cubicBezTo>
                  <a:pt x="815123" y="1484877"/>
                  <a:pt x="807578" y="1501253"/>
                  <a:pt x="793630" y="1509622"/>
                </a:cubicBezTo>
                <a:cubicBezTo>
                  <a:pt x="778036" y="1518979"/>
                  <a:pt x="741872" y="1526875"/>
                  <a:pt x="741872" y="1526875"/>
                </a:cubicBezTo>
                <a:cubicBezTo>
                  <a:pt x="727494" y="1518249"/>
                  <a:pt x="714061" y="1507806"/>
                  <a:pt x="698739" y="1500996"/>
                </a:cubicBezTo>
                <a:cubicBezTo>
                  <a:pt x="679475" y="1492434"/>
                  <a:pt x="616002" y="1485479"/>
                  <a:pt x="603849" y="1483743"/>
                </a:cubicBezTo>
                <a:cubicBezTo>
                  <a:pt x="560717" y="1489494"/>
                  <a:pt x="517926" y="1499106"/>
                  <a:pt x="474453" y="1500996"/>
                </a:cubicBezTo>
                <a:cubicBezTo>
                  <a:pt x="451151" y="1502009"/>
                  <a:pt x="405966" y="1495479"/>
                  <a:pt x="379562" y="1483743"/>
                </a:cubicBezTo>
                <a:cubicBezTo>
                  <a:pt x="361935" y="1475909"/>
                  <a:pt x="345057" y="1466490"/>
                  <a:pt x="327804" y="1457864"/>
                </a:cubicBezTo>
                <a:cubicBezTo>
                  <a:pt x="316302" y="1443487"/>
                  <a:pt x="306317" y="1427751"/>
                  <a:pt x="293298" y="1414732"/>
                </a:cubicBezTo>
                <a:cubicBezTo>
                  <a:pt x="274966" y="1396400"/>
                  <a:pt x="246529" y="1390111"/>
                  <a:pt x="224287" y="1380226"/>
                </a:cubicBezTo>
                <a:cubicBezTo>
                  <a:pt x="115518" y="1331884"/>
                  <a:pt x="274466" y="1396846"/>
                  <a:pt x="146649" y="1345721"/>
                </a:cubicBezTo>
                <a:cubicBezTo>
                  <a:pt x="140898" y="1337094"/>
                  <a:pt x="136727" y="1327172"/>
                  <a:pt x="129396" y="1319841"/>
                </a:cubicBezTo>
                <a:cubicBezTo>
                  <a:pt x="112673" y="1303118"/>
                  <a:pt x="98687" y="1300978"/>
                  <a:pt x="77638" y="1293962"/>
                </a:cubicBezTo>
                <a:cubicBezTo>
                  <a:pt x="69011" y="1285336"/>
                  <a:pt x="59248" y="1277713"/>
                  <a:pt x="51758" y="1268083"/>
                </a:cubicBezTo>
                <a:cubicBezTo>
                  <a:pt x="39028" y="1251716"/>
                  <a:pt x="17253" y="1216324"/>
                  <a:pt x="17253" y="1216324"/>
                </a:cubicBezTo>
                <a:cubicBezTo>
                  <a:pt x="14377" y="1181818"/>
                  <a:pt x="12921" y="1147165"/>
                  <a:pt x="8626" y="1112807"/>
                </a:cubicBezTo>
                <a:cubicBezTo>
                  <a:pt x="7155" y="1101043"/>
                  <a:pt x="0" y="1090158"/>
                  <a:pt x="0" y="1078302"/>
                </a:cubicBezTo>
                <a:cubicBezTo>
                  <a:pt x="0" y="1063640"/>
                  <a:pt x="5268" y="1049442"/>
                  <a:pt x="8626" y="1035170"/>
                </a:cubicBezTo>
                <a:cubicBezTo>
                  <a:pt x="31092" y="939692"/>
                  <a:pt x="24696" y="961085"/>
                  <a:pt x="43132" y="905773"/>
                </a:cubicBezTo>
                <a:cubicBezTo>
                  <a:pt x="40257" y="894271"/>
                  <a:pt x="38669" y="882369"/>
                  <a:pt x="34506" y="871268"/>
                </a:cubicBezTo>
                <a:cubicBezTo>
                  <a:pt x="29991" y="859227"/>
                  <a:pt x="18169" y="849589"/>
                  <a:pt x="17253" y="836762"/>
                </a:cubicBezTo>
                <a:cubicBezTo>
                  <a:pt x="16759" y="829848"/>
                  <a:pt x="25579" y="731172"/>
                  <a:pt x="34506" y="707366"/>
                </a:cubicBezTo>
                <a:cubicBezTo>
                  <a:pt x="38146" y="697659"/>
                  <a:pt x="46614" y="690489"/>
                  <a:pt x="51758" y="681487"/>
                </a:cubicBezTo>
                <a:cubicBezTo>
                  <a:pt x="58138" y="670322"/>
                  <a:pt x="60868" y="656934"/>
                  <a:pt x="69011" y="646981"/>
                </a:cubicBezTo>
                <a:cubicBezTo>
                  <a:pt x="87037" y="624950"/>
                  <a:pt x="112317" y="609369"/>
                  <a:pt x="129396" y="586596"/>
                </a:cubicBezTo>
                <a:cubicBezTo>
                  <a:pt x="153191" y="554868"/>
                  <a:pt x="158507" y="544391"/>
                  <a:pt x="189781" y="517585"/>
                </a:cubicBezTo>
                <a:cubicBezTo>
                  <a:pt x="197653" y="510838"/>
                  <a:pt x="207034" y="506083"/>
                  <a:pt x="215660" y="500332"/>
                </a:cubicBezTo>
                <a:cubicBezTo>
                  <a:pt x="218426" y="492034"/>
                  <a:pt x="242663" y="415945"/>
                  <a:pt x="250166" y="405441"/>
                </a:cubicBezTo>
                <a:cubicBezTo>
                  <a:pt x="256192" y="397005"/>
                  <a:pt x="267419" y="393939"/>
                  <a:pt x="276045" y="388188"/>
                </a:cubicBezTo>
                <a:cubicBezTo>
                  <a:pt x="294753" y="294654"/>
                  <a:pt x="267907" y="387407"/>
                  <a:pt x="310551" y="319177"/>
                </a:cubicBezTo>
                <a:cubicBezTo>
                  <a:pt x="318758" y="306046"/>
                  <a:pt x="318363" y="288319"/>
                  <a:pt x="327804" y="276045"/>
                </a:cubicBezTo>
                <a:cubicBezTo>
                  <a:pt x="347639" y="250259"/>
                  <a:pt x="373811" y="230038"/>
                  <a:pt x="396815" y="207034"/>
                </a:cubicBezTo>
                <a:cubicBezTo>
                  <a:pt x="408317" y="195532"/>
                  <a:pt x="418308" y="182288"/>
                  <a:pt x="431321" y="172528"/>
                </a:cubicBezTo>
                <a:cubicBezTo>
                  <a:pt x="456414" y="153708"/>
                  <a:pt x="480117" y="134081"/>
                  <a:pt x="508958" y="120770"/>
                </a:cubicBezTo>
                <a:cubicBezTo>
                  <a:pt x="574827" y="90369"/>
                  <a:pt x="578597" y="97176"/>
                  <a:pt x="646981" y="77638"/>
                </a:cubicBezTo>
                <a:cubicBezTo>
                  <a:pt x="684587" y="66894"/>
                  <a:pt x="722243" y="56149"/>
                  <a:pt x="759124" y="43132"/>
                </a:cubicBezTo>
                <a:cubicBezTo>
                  <a:pt x="771250" y="38852"/>
                  <a:pt x="781589" y="30394"/>
                  <a:pt x="793630" y="25879"/>
                </a:cubicBezTo>
                <a:cubicBezTo>
                  <a:pt x="804731" y="21716"/>
                  <a:pt x="816888" y="21002"/>
                  <a:pt x="828136" y="17253"/>
                </a:cubicBezTo>
                <a:cubicBezTo>
                  <a:pt x="842826" y="12356"/>
                  <a:pt x="856891" y="5751"/>
                  <a:pt x="871268" y="0"/>
                </a:cubicBezTo>
                <a:cubicBezTo>
                  <a:pt x="930742" y="19825"/>
                  <a:pt x="910166" y="4394"/>
                  <a:pt x="940279" y="34505"/>
                </a:cubicBezTo>
              </a:path>
            </a:pathLst>
          </a:custGeom>
          <a:solidFill>
            <a:srgbClr val="FAB3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A08077F-2222-90ED-F392-69330500F611}"/>
              </a:ext>
            </a:extLst>
          </p:cNvPr>
          <p:cNvSpPr txBox="1"/>
          <p:nvPr/>
        </p:nvSpPr>
        <p:spPr>
          <a:xfrm>
            <a:off x="863569" y="2872789"/>
            <a:ext cx="6535428" cy="2215991"/>
          </a:xfrm>
          <a:prstGeom prst="rect">
            <a:avLst/>
          </a:prstGeom>
          <a:noFill/>
        </p:spPr>
        <p:txBody>
          <a:bodyPr wrap="square" lIns="91440" tIns="45720" rIns="91440" bIns="45720" rtlCol="0" anchor="t">
            <a:spAutoFit/>
          </a:bodyPr>
          <a:lstStyle/>
          <a:p>
            <a:pPr marL="342900" indent="-342900">
              <a:buFont typeface="Arial,Sans-Serif" panose="020B0604020202020204" pitchFamily="34" charset="0"/>
              <a:buChar char="•"/>
            </a:pPr>
            <a:r>
              <a:rPr lang="en-US" sz="2400" b="1">
                <a:solidFill>
                  <a:srgbClr val="FAF7FB"/>
                </a:solidFill>
                <a:latin typeface="Calibri"/>
                <a:cs typeface="Arial"/>
              </a:rPr>
              <a:t>The impact of economic downturns on consumer expenditure.</a:t>
            </a:r>
            <a:endParaRPr lang="en-US" sz="2400">
              <a:solidFill>
                <a:srgbClr val="FAF7FB"/>
              </a:solidFill>
              <a:latin typeface="Calibri"/>
              <a:cs typeface="Arial"/>
            </a:endParaRPr>
          </a:p>
          <a:p>
            <a:pPr marL="342900" indent="-342900">
              <a:buFont typeface="Arial" panose="020B0604020202020204" pitchFamily="34" charset="0"/>
              <a:buChar char="•"/>
            </a:pPr>
            <a:r>
              <a:rPr lang="en-US" sz="2400" b="1">
                <a:solidFill>
                  <a:srgbClr val="FAF7FB"/>
                </a:solidFill>
                <a:latin typeface="Calibri"/>
                <a:cs typeface="Arial"/>
              </a:rPr>
              <a:t>Conflict with well-known jewelry companies.</a:t>
            </a:r>
            <a:endParaRPr lang="en-US" sz="2400">
              <a:solidFill>
                <a:srgbClr val="FAF7FB"/>
              </a:solidFill>
              <a:latin typeface="Calibri"/>
              <a:cs typeface="Arial"/>
            </a:endParaRPr>
          </a:p>
          <a:p>
            <a:pPr marL="342900" indent="-342900">
              <a:buFont typeface="Arial" panose="020B0604020202020204" pitchFamily="34" charset="0"/>
              <a:buChar char="•"/>
            </a:pPr>
            <a:r>
              <a:rPr lang="en-US" sz="2400" b="1">
                <a:solidFill>
                  <a:srgbClr val="FAF7FB"/>
                </a:solidFill>
                <a:latin typeface="Calibri"/>
                <a:cs typeface="Arial"/>
              </a:rPr>
              <a:t>Market rivalry for gifts.</a:t>
            </a:r>
            <a:endParaRPr lang="en-US" sz="2400">
              <a:solidFill>
                <a:srgbClr val="FAF7FB"/>
              </a:solidFill>
              <a:latin typeface="Calibri"/>
              <a:cs typeface="Arial"/>
            </a:endParaRPr>
          </a:p>
          <a:p>
            <a:pPr marL="342900" indent="-342900">
              <a:buFont typeface="Arial" panose="020B0604020202020204" pitchFamily="34" charset="0"/>
              <a:buChar char="•"/>
            </a:pPr>
            <a:r>
              <a:rPr lang="en-US" sz="2400" b="1">
                <a:solidFill>
                  <a:srgbClr val="FAF7FB"/>
                </a:solidFill>
                <a:latin typeface="Calibri"/>
                <a:cs typeface="Arial"/>
              </a:rPr>
              <a:t>Fast-paced society </a:t>
            </a:r>
            <a:endParaRPr lang="en-US" sz="2400">
              <a:solidFill>
                <a:srgbClr val="FAF7FB"/>
              </a:solidFill>
              <a:latin typeface="Calibri"/>
              <a:cs typeface="Calibri"/>
            </a:endParaRPr>
          </a:p>
          <a:p>
            <a:pPr marL="285750" indent="-285750">
              <a:buFont typeface="Arial" panose="020B0604020202020204" pitchFamily="34" charset="0"/>
              <a:buChar char="•"/>
            </a:pPr>
            <a:endParaRPr lang="en-US">
              <a:solidFill>
                <a:srgbClr val="FAF7FB"/>
              </a:solidFill>
            </a:endParaRPr>
          </a:p>
        </p:txBody>
      </p:sp>
    </p:spTree>
    <p:extLst>
      <p:ext uri="{BB962C8B-B14F-4D97-AF65-F5344CB8AC3E}">
        <p14:creationId xmlns:p14="http://schemas.microsoft.com/office/powerpoint/2010/main" val="1661168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67237-C417-91FA-8171-2BB050A20499}"/>
              </a:ext>
            </a:extLst>
          </p:cNvPr>
          <p:cNvSpPr txBox="1"/>
          <p:nvPr/>
        </p:nvSpPr>
        <p:spPr>
          <a:xfrm>
            <a:off x="560717" y="552090"/>
            <a:ext cx="7045840" cy="769441"/>
          </a:xfrm>
          <a:prstGeom prst="rect">
            <a:avLst/>
          </a:prstGeom>
          <a:noFill/>
        </p:spPr>
        <p:txBody>
          <a:bodyPr wrap="none" lIns="91440" tIns="45720" rIns="91440" bIns="45720" rtlCol="0" anchor="t">
            <a:spAutoFit/>
          </a:bodyPr>
          <a:lstStyle/>
          <a:p>
            <a:r>
              <a:rPr lang="en-US" sz="4400">
                <a:solidFill>
                  <a:schemeClr val="bg1"/>
                </a:solidFill>
              </a:rPr>
              <a:t>External Market Environment </a:t>
            </a:r>
          </a:p>
        </p:txBody>
      </p:sp>
      <p:sp>
        <p:nvSpPr>
          <p:cNvPr id="4" name="Rectangle 3">
            <a:extLst>
              <a:ext uri="{FF2B5EF4-FFF2-40B4-BE49-F238E27FC236}">
                <a16:creationId xmlns:a16="http://schemas.microsoft.com/office/drawing/2014/main" id="{3D21305A-8999-342C-C943-88BD96541589}"/>
              </a:ext>
            </a:extLst>
          </p:cNvPr>
          <p:cNvSpPr/>
          <p:nvPr/>
        </p:nvSpPr>
        <p:spPr>
          <a:xfrm>
            <a:off x="952500" y="1714500"/>
            <a:ext cx="2275416" cy="10371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DE2C796-0003-7802-7C4D-4D270A351367}"/>
              </a:ext>
            </a:extLst>
          </p:cNvPr>
          <p:cNvSpPr/>
          <p:nvPr/>
        </p:nvSpPr>
        <p:spPr>
          <a:xfrm>
            <a:off x="952499" y="3074458"/>
            <a:ext cx="2275416" cy="10371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069CBF-BF5F-474A-6C11-938D4E121716}"/>
              </a:ext>
            </a:extLst>
          </p:cNvPr>
          <p:cNvSpPr/>
          <p:nvPr/>
        </p:nvSpPr>
        <p:spPr>
          <a:xfrm>
            <a:off x="989540" y="4434416"/>
            <a:ext cx="2275416" cy="10371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1400CB-3563-7039-6E8C-B0AFA8D90B4B}"/>
              </a:ext>
            </a:extLst>
          </p:cNvPr>
          <p:cNvSpPr/>
          <p:nvPr/>
        </p:nvSpPr>
        <p:spPr>
          <a:xfrm>
            <a:off x="4423833" y="2836333"/>
            <a:ext cx="941916" cy="14181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D98C5F7-4CE4-02B2-826B-ADAF4F38F04D}"/>
              </a:ext>
            </a:extLst>
          </p:cNvPr>
          <p:cNvSpPr/>
          <p:nvPr/>
        </p:nvSpPr>
        <p:spPr>
          <a:xfrm>
            <a:off x="5683249" y="1926166"/>
            <a:ext cx="1883833" cy="6138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08D4652-1E60-311B-CD2D-7869AEC00A1D}"/>
              </a:ext>
            </a:extLst>
          </p:cNvPr>
          <p:cNvSpPr/>
          <p:nvPr/>
        </p:nvSpPr>
        <p:spPr>
          <a:xfrm>
            <a:off x="5873748" y="4127498"/>
            <a:ext cx="1883833" cy="6138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BEB2B173-889F-B965-52A3-F5D1BC7115DB}"/>
              </a:ext>
            </a:extLst>
          </p:cNvPr>
          <p:cNvSpPr/>
          <p:nvPr/>
        </p:nvSpPr>
        <p:spPr>
          <a:xfrm>
            <a:off x="8540750" y="2000249"/>
            <a:ext cx="3376083" cy="3471333"/>
          </a:xfrm>
          <a:prstGeom prst="flowChartConnector">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2C4F41C7-8D4C-4734-31D9-07ED2884F0D9}"/>
              </a:ext>
            </a:extLst>
          </p:cNvPr>
          <p:cNvSpPr/>
          <p:nvPr/>
        </p:nvSpPr>
        <p:spPr>
          <a:xfrm>
            <a:off x="9202208" y="2582334"/>
            <a:ext cx="2053166" cy="2211915"/>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23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F632974-6F3D-5A4D-4927-40F21736960A}"/>
              </a:ext>
            </a:extLst>
          </p:cNvPr>
          <p:cNvSpPr/>
          <p:nvPr/>
        </p:nvSpPr>
        <p:spPr>
          <a:xfrm>
            <a:off x="5334000" y="15678"/>
            <a:ext cx="6725257" cy="6445508"/>
          </a:xfrm>
          <a:custGeom>
            <a:avLst/>
            <a:gdLst>
              <a:gd name="connsiteX0" fmla="*/ 216060 w 6909687"/>
              <a:gd name="connsiteY0" fmla="*/ 1511198 h 6508447"/>
              <a:gd name="connsiteX1" fmla="*/ 250566 w 6909687"/>
              <a:gd name="connsiteY1" fmla="*/ 596798 h 6508447"/>
              <a:gd name="connsiteX2" fmla="*/ 630128 w 6909687"/>
              <a:gd name="connsiteY2" fmla="*/ 372512 h 6508447"/>
              <a:gd name="connsiteX3" fmla="*/ 1268483 w 6909687"/>
              <a:gd name="connsiteY3" fmla="*/ 303500 h 6508447"/>
              <a:gd name="connsiteX4" fmla="*/ 2191509 w 6909687"/>
              <a:gd name="connsiteY4" fmla="*/ 217236 h 6508447"/>
              <a:gd name="connsiteX5" fmla="*/ 3097283 w 6909687"/>
              <a:gd name="connsiteY5" fmla="*/ 148225 h 6508447"/>
              <a:gd name="connsiteX6" fmla="*/ 4684543 w 6909687"/>
              <a:gd name="connsiteY6" fmla="*/ 18829 h 6508447"/>
              <a:gd name="connsiteX7" fmla="*/ 6401200 w 6909687"/>
              <a:gd name="connsiteY7" fmla="*/ 484655 h 6508447"/>
              <a:gd name="connsiteX8" fmla="*/ 6349441 w 6909687"/>
              <a:gd name="connsiteY8" fmla="*/ 182731 h 6508447"/>
              <a:gd name="connsiteX9" fmla="*/ 6280430 w 6909687"/>
              <a:gd name="connsiteY9" fmla="*/ 277621 h 6508447"/>
              <a:gd name="connsiteX10" fmla="*/ 6746256 w 6909687"/>
              <a:gd name="connsiteY10" fmla="*/ 70587 h 6508447"/>
              <a:gd name="connsiteX11" fmla="*/ 6815268 w 6909687"/>
              <a:gd name="connsiteY11" fmla="*/ 1683727 h 6508447"/>
              <a:gd name="connsiteX12" fmla="*/ 6841147 w 6909687"/>
              <a:gd name="connsiteY12" fmla="*/ 3926595 h 6508447"/>
              <a:gd name="connsiteX13" fmla="*/ 5849109 w 6909687"/>
              <a:gd name="connsiteY13" fmla="*/ 5289568 h 6508447"/>
              <a:gd name="connsiteX14" fmla="*/ 5797351 w 6909687"/>
              <a:gd name="connsiteY14" fmla="*/ 6462761 h 6508447"/>
              <a:gd name="connsiteX15" fmla="*/ 4089321 w 6909687"/>
              <a:gd name="connsiteY15" fmla="*/ 5669131 h 6508447"/>
              <a:gd name="connsiteX16" fmla="*/ 3442339 w 6909687"/>
              <a:gd name="connsiteY16" fmla="*/ 6505893 h 6508447"/>
              <a:gd name="connsiteX17" fmla="*/ 1820573 w 6909687"/>
              <a:gd name="connsiteY17" fmla="*/ 5332700 h 6508447"/>
              <a:gd name="connsiteX18" fmla="*/ 1199472 w 6909687"/>
              <a:gd name="connsiteY18" fmla="*/ 6152210 h 6508447"/>
              <a:gd name="connsiteX19" fmla="*/ 285072 w 6909687"/>
              <a:gd name="connsiteY19" fmla="*/ 6324738 h 6508447"/>
              <a:gd name="connsiteX20" fmla="*/ 400 w 6909687"/>
              <a:gd name="connsiteY20" fmla="*/ 5988308 h 6508447"/>
              <a:gd name="connsiteX21" fmla="*/ 224687 w 6909687"/>
              <a:gd name="connsiteY21" fmla="*/ 3434889 h 6508447"/>
              <a:gd name="connsiteX22" fmla="*/ 310951 w 6909687"/>
              <a:gd name="connsiteY22" fmla="*/ 2097795 h 6508447"/>
              <a:gd name="connsiteX23" fmla="*/ 259192 w 6909687"/>
              <a:gd name="connsiteY23" fmla="*/ 570919 h 6508447"/>
              <a:gd name="connsiteX24" fmla="*/ 457600 w 6909687"/>
              <a:gd name="connsiteY24" fmla="*/ 415644 h 6508447"/>
              <a:gd name="connsiteX25" fmla="*/ 828536 w 6909687"/>
              <a:gd name="connsiteY25" fmla="*/ 338006 h 6508447"/>
              <a:gd name="connsiteX26" fmla="*/ 828536 w 6909687"/>
              <a:gd name="connsiteY26" fmla="*/ 338006 h 65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909687" h="6508447">
                <a:moveTo>
                  <a:pt x="216060" y="1511198"/>
                </a:moveTo>
                <a:cubicBezTo>
                  <a:pt x="198807" y="1148888"/>
                  <a:pt x="181555" y="786579"/>
                  <a:pt x="250566" y="596798"/>
                </a:cubicBezTo>
                <a:cubicBezTo>
                  <a:pt x="319577" y="407017"/>
                  <a:pt x="460475" y="421395"/>
                  <a:pt x="630128" y="372512"/>
                </a:cubicBezTo>
                <a:cubicBezTo>
                  <a:pt x="799781" y="323629"/>
                  <a:pt x="1268483" y="303500"/>
                  <a:pt x="1268483" y="303500"/>
                </a:cubicBezTo>
                <a:lnTo>
                  <a:pt x="2191509" y="217236"/>
                </a:lnTo>
                <a:lnTo>
                  <a:pt x="3097283" y="148225"/>
                </a:lnTo>
                <a:cubicBezTo>
                  <a:pt x="3512789" y="115157"/>
                  <a:pt x="4133890" y="-37243"/>
                  <a:pt x="4684543" y="18829"/>
                </a:cubicBezTo>
                <a:cubicBezTo>
                  <a:pt x="5235196" y="74901"/>
                  <a:pt x="6123717" y="457338"/>
                  <a:pt x="6401200" y="484655"/>
                </a:cubicBezTo>
                <a:cubicBezTo>
                  <a:pt x="6678683" y="511972"/>
                  <a:pt x="6369569" y="217237"/>
                  <a:pt x="6349441" y="182731"/>
                </a:cubicBezTo>
                <a:cubicBezTo>
                  <a:pt x="6329313" y="148225"/>
                  <a:pt x="6214294" y="296312"/>
                  <a:pt x="6280430" y="277621"/>
                </a:cubicBezTo>
                <a:cubicBezTo>
                  <a:pt x="6346566" y="258930"/>
                  <a:pt x="6657116" y="-163764"/>
                  <a:pt x="6746256" y="70587"/>
                </a:cubicBezTo>
                <a:cubicBezTo>
                  <a:pt x="6835396" y="304938"/>
                  <a:pt x="6799453" y="1041059"/>
                  <a:pt x="6815268" y="1683727"/>
                </a:cubicBezTo>
                <a:cubicBezTo>
                  <a:pt x="6831083" y="2326395"/>
                  <a:pt x="7002173" y="3325622"/>
                  <a:pt x="6841147" y="3926595"/>
                </a:cubicBezTo>
                <a:cubicBezTo>
                  <a:pt x="6680121" y="4527568"/>
                  <a:pt x="6023075" y="4866874"/>
                  <a:pt x="5849109" y="5289568"/>
                </a:cubicBezTo>
                <a:cubicBezTo>
                  <a:pt x="5675143" y="5712262"/>
                  <a:pt x="6090649" y="6399501"/>
                  <a:pt x="5797351" y="6462761"/>
                </a:cubicBezTo>
                <a:cubicBezTo>
                  <a:pt x="5504053" y="6526021"/>
                  <a:pt x="4481823" y="5661942"/>
                  <a:pt x="4089321" y="5669131"/>
                </a:cubicBezTo>
                <a:cubicBezTo>
                  <a:pt x="3696819" y="5676320"/>
                  <a:pt x="3820464" y="6561965"/>
                  <a:pt x="3442339" y="6505893"/>
                </a:cubicBezTo>
                <a:cubicBezTo>
                  <a:pt x="3064214" y="6449821"/>
                  <a:pt x="2194384" y="5391647"/>
                  <a:pt x="1820573" y="5332700"/>
                </a:cubicBezTo>
                <a:cubicBezTo>
                  <a:pt x="1446762" y="5273753"/>
                  <a:pt x="1455389" y="5986870"/>
                  <a:pt x="1199472" y="6152210"/>
                </a:cubicBezTo>
                <a:cubicBezTo>
                  <a:pt x="943555" y="6317550"/>
                  <a:pt x="484917" y="6352055"/>
                  <a:pt x="285072" y="6324738"/>
                </a:cubicBezTo>
                <a:cubicBezTo>
                  <a:pt x="85227" y="6297421"/>
                  <a:pt x="10464" y="6469949"/>
                  <a:pt x="400" y="5988308"/>
                </a:cubicBezTo>
                <a:cubicBezTo>
                  <a:pt x="-9664" y="5506667"/>
                  <a:pt x="172929" y="4083308"/>
                  <a:pt x="224687" y="3434889"/>
                </a:cubicBezTo>
                <a:cubicBezTo>
                  <a:pt x="276445" y="2786470"/>
                  <a:pt x="305200" y="2575123"/>
                  <a:pt x="310951" y="2097795"/>
                </a:cubicBezTo>
                <a:cubicBezTo>
                  <a:pt x="316702" y="1620467"/>
                  <a:pt x="234750" y="851278"/>
                  <a:pt x="259192" y="570919"/>
                </a:cubicBezTo>
                <a:cubicBezTo>
                  <a:pt x="283634" y="290560"/>
                  <a:pt x="362709" y="454463"/>
                  <a:pt x="457600" y="415644"/>
                </a:cubicBezTo>
                <a:cubicBezTo>
                  <a:pt x="552491" y="376825"/>
                  <a:pt x="828536" y="338006"/>
                  <a:pt x="828536" y="338006"/>
                </a:cubicBezTo>
                <a:lnTo>
                  <a:pt x="828536" y="338006"/>
                </a:lnTo>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ing with a pink stone surrounded by pink petals&#10;&#10;Description automatically generated">
            <a:extLst>
              <a:ext uri="{FF2B5EF4-FFF2-40B4-BE49-F238E27FC236}">
                <a16:creationId xmlns:a16="http://schemas.microsoft.com/office/drawing/2014/main" id="{8E78E636-E05C-1269-AEDD-47859CB15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3" name="Picture 2" descr="A person and person in a garden of flowers&#10;&#10;Description automatically generated">
            <a:extLst>
              <a:ext uri="{FF2B5EF4-FFF2-40B4-BE49-F238E27FC236}">
                <a16:creationId xmlns:a16="http://schemas.microsoft.com/office/drawing/2014/main" id="{E5F384C9-033F-2557-FF87-276F7376A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9" name="TextBox 8">
            <a:extLst>
              <a:ext uri="{FF2B5EF4-FFF2-40B4-BE49-F238E27FC236}">
                <a16:creationId xmlns:a16="http://schemas.microsoft.com/office/drawing/2014/main" id="{AA048A9E-7450-87E1-2B35-FC14A028E064}"/>
              </a:ext>
            </a:extLst>
          </p:cNvPr>
          <p:cNvSpPr txBox="1"/>
          <p:nvPr/>
        </p:nvSpPr>
        <p:spPr>
          <a:xfrm>
            <a:off x="560717" y="552090"/>
            <a:ext cx="3146502" cy="769441"/>
          </a:xfrm>
          <a:prstGeom prst="rect">
            <a:avLst/>
          </a:prstGeom>
          <a:noFill/>
        </p:spPr>
        <p:txBody>
          <a:bodyPr wrap="none" rtlCol="0">
            <a:spAutoFit/>
          </a:bodyPr>
          <a:lstStyle/>
          <a:p>
            <a:r>
              <a:rPr lang="en-US" sz="4400">
                <a:solidFill>
                  <a:schemeClr val="bg1"/>
                </a:solidFill>
              </a:rPr>
              <a:t>Competitors </a:t>
            </a:r>
          </a:p>
        </p:txBody>
      </p:sp>
      <p:sp>
        <p:nvSpPr>
          <p:cNvPr id="10" name="TextBox 9">
            <a:extLst>
              <a:ext uri="{FF2B5EF4-FFF2-40B4-BE49-F238E27FC236}">
                <a16:creationId xmlns:a16="http://schemas.microsoft.com/office/drawing/2014/main" id="{6675A084-D4FD-C68F-BC23-180CBECD22B8}"/>
              </a:ext>
            </a:extLst>
          </p:cNvPr>
          <p:cNvSpPr txBox="1"/>
          <p:nvPr/>
        </p:nvSpPr>
        <p:spPr>
          <a:xfrm>
            <a:off x="73923" y="1716987"/>
            <a:ext cx="5139566" cy="415498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solidFill>
                  <a:srgbClr val="FAF7FB"/>
                </a:solidFill>
                <a:ea typeface="+mn-lt"/>
                <a:cs typeface="+mn-lt"/>
              </a:rPr>
              <a:t>Traditional jewelry and  Retailer online           </a:t>
            </a:r>
          </a:p>
          <a:p>
            <a:pPr marL="285750" indent="-285750">
              <a:buFont typeface="Arial" panose="020B0604020202020204" pitchFamily="34" charset="0"/>
              <a:buChar char="•"/>
            </a:pPr>
            <a:r>
              <a:rPr lang="en-US" sz="2400">
                <a:solidFill>
                  <a:srgbClr val="FAF7FB"/>
                </a:solidFill>
                <a:ea typeface="+mn-lt"/>
                <a:cs typeface="+mn-lt"/>
              </a:rPr>
              <a:t>Over 62,722 Jewelry Stores in USA                         </a:t>
            </a:r>
            <a:endParaRPr lang="en-US" sz="2400">
              <a:solidFill>
                <a:srgbClr val="FAF7FB"/>
              </a:solidFill>
              <a:cs typeface="Calibri" panose="020F0502020204030204"/>
            </a:endParaRPr>
          </a:p>
          <a:p>
            <a:pPr marL="285750" indent="-285750">
              <a:buFont typeface="Arial" panose="020B0604020202020204" pitchFamily="34" charset="0"/>
              <a:buChar char="•"/>
            </a:pPr>
            <a:r>
              <a:rPr lang="en-US" sz="2400">
                <a:solidFill>
                  <a:srgbClr val="FAF7FB"/>
                </a:solidFill>
                <a:ea typeface="+mn-lt"/>
                <a:cs typeface="+mn-lt"/>
              </a:rPr>
              <a:t>Luxury bands  </a:t>
            </a:r>
          </a:p>
          <a:p>
            <a:pPr marL="285750" indent="-285750">
              <a:buFont typeface="Arial" panose="020B0604020202020204" pitchFamily="34" charset="0"/>
              <a:buChar char="•"/>
            </a:pPr>
            <a:r>
              <a:rPr lang="en-US" sz="2400">
                <a:solidFill>
                  <a:srgbClr val="FAF7FB"/>
                </a:solidFill>
                <a:ea typeface="+mn-lt"/>
                <a:cs typeface="+mn-lt"/>
              </a:rPr>
              <a:t>27% of Jewelry owner in USA use Tiffany &amp; Co            </a:t>
            </a:r>
            <a:endParaRPr lang="en-US" sz="2400">
              <a:solidFill>
                <a:srgbClr val="FAF7FB"/>
              </a:solidFill>
              <a:cs typeface="Calibri"/>
            </a:endParaRPr>
          </a:p>
          <a:p>
            <a:pPr marL="285750" indent="-285750">
              <a:buFont typeface="Arial" panose="020B0604020202020204" pitchFamily="34" charset="0"/>
              <a:buChar char="•"/>
            </a:pPr>
            <a:r>
              <a:rPr lang="en-US" sz="2400">
                <a:solidFill>
                  <a:srgbClr val="FAF7FB"/>
                </a:solidFill>
                <a:ea typeface="+mn-lt"/>
                <a:cs typeface="+mn-lt"/>
              </a:rPr>
              <a:t>Other DIY events</a:t>
            </a:r>
          </a:p>
          <a:p>
            <a:pPr marL="285750" indent="-285750">
              <a:buFont typeface="Arial" panose="020B0604020202020204" pitchFamily="34" charset="0"/>
              <a:buChar char="•"/>
            </a:pPr>
            <a:r>
              <a:rPr lang="en-US" sz="2400">
                <a:solidFill>
                  <a:srgbClr val="FAF7FB"/>
                </a:solidFill>
                <a:ea typeface="+mn-lt"/>
                <a:cs typeface="+mn-lt"/>
              </a:rPr>
              <a:t>Over 200 DIY events round Jersey City alone                                              </a:t>
            </a:r>
            <a:endParaRPr lang="en-US" sz="2400">
              <a:solidFill>
                <a:srgbClr val="FAF7FB"/>
              </a:solidFill>
              <a:cs typeface="Calibri"/>
            </a:endParaRPr>
          </a:p>
          <a:p>
            <a:endParaRPr lang="en-US" sz="2400">
              <a:solidFill>
                <a:srgbClr val="FAF7FB"/>
              </a:solidFill>
              <a:cs typeface="Calibri"/>
            </a:endParaRPr>
          </a:p>
        </p:txBody>
      </p:sp>
      <p:sp>
        <p:nvSpPr>
          <p:cNvPr id="11" name="TextBox 10">
            <a:extLst>
              <a:ext uri="{FF2B5EF4-FFF2-40B4-BE49-F238E27FC236}">
                <a16:creationId xmlns:a16="http://schemas.microsoft.com/office/drawing/2014/main" id="{4C4EC7E0-B498-8369-7D2C-015CF73E3317}"/>
              </a:ext>
            </a:extLst>
          </p:cNvPr>
          <p:cNvSpPr txBox="1"/>
          <p:nvPr/>
        </p:nvSpPr>
        <p:spPr>
          <a:xfrm>
            <a:off x="560717" y="6098161"/>
            <a:ext cx="5801588" cy="415498"/>
          </a:xfrm>
          <a:prstGeom prst="rect">
            <a:avLst/>
          </a:prstGeom>
          <a:noFill/>
        </p:spPr>
        <p:txBody>
          <a:bodyPr wrap="none" rtlCol="0">
            <a:spAutoFit/>
          </a:bodyPr>
          <a:lstStyle/>
          <a:p>
            <a:r>
              <a:rPr lang="en-US" sz="1050">
                <a:solidFill>
                  <a:srgbClr val="FAF7FB"/>
                </a:solidFill>
              </a:rPr>
              <a:t>Source: https://www.statista.com/topics/5841/jewelry-market-in-the-united-states/#dossier-chapter3</a:t>
            </a:r>
          </a:p>
          <a:p>
            <a:r>
              <a:rPr lang="en-US" sz="1050">
                <a:solidFill>
                  <a:srgbClr val="FAF7FB"/>
                </a:solidFill>
              </a:rPr>
              <a:t>https://www.ibisworld.com/industry-statistics/number-of-businesses/jewelry-stores-united-states/</a:t>
            </a:r>
          </a:p>
        </p:txBody>
      </p:sp>
    </p:spTree>
    <p:extLst>
      <p:ext uri="{BB962C8B-B14F-4D97-AF65-F5344CB8AC3E}">
        <p14:creationId xmlns:p14="http://schemas.microsoft.com/office/powerpoint/2010/main" val="4010307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hand with a ring on it surrounded by roses&#10;&#10;Description automatically generated">
            <a:extLst>
              <a:ext uri="{FF2B5EF4-FFF2-40B4-BE49-F238E27FC236}">
                <a16:creationId xmlns:a16="http://schemas.microsoft.com/office/drawing/2014/main" id="{C9ECF8F2-A56B-EA08-3480-DA1F0DFC6192}"/>
              </a:ext>
            </a:extLst>
          </p:cNvPr>
          <p:cNvPicPr>
            <a:picLocks noChangeAspect="1"/>
          </p:cNvPicPr>
          <p:nvPr/>
        </p:nvPicPr>
        <p:blipFill rotWithShape="1">
          <a:blip r:embed="rId2">
            <a:extLst>
              <a:ext uri="{28A0092B-C50C-407E-A947-70E740481C1C}">
                <a14:useLocalDpi xmlns:a14="http://schemas.microsoft.com/office/drawing/2010/main" val="0"/>
              </a:ext>
            </a:extLst>
          </a:blip>
          <a:srcRect t="10616" r="1" b="21713"/>
          <a:stretch/>
        </p:blipFill>
        <p:spPr>
          <a:xfrm>
            <a:off x="7514564" y="3591650"/>
            <a:ext cx="4625227" cy="3128861"/>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
        <p:nvSpPr>
          <p:cNvPr id="5" name="TextBox 4">
            <a:extLst>
              <a:ext uri="{FF2B5EF4-FFF2-40B4-BE49-F238E27FC236}">
                <a16:creationId xmlns:a16="http://schemas.microsoft.com/office/drawing/2014/main" id="{9F7E9437-44DF-5A09-DFA9-A4341C89DDDD}"/>
              </a:ext>
            </a:extLst>
          </p:cNvPr>
          <p:cNvSpPr txBox="1"/>
          <p:nvPr/>
        </p:nvSpPr>
        <p:spPr>
          <a:xfrm>
            <a:off x="529545" y="672341"/>
            <a:ext cx="6813760" cy="707886"/>
          </a:xfrm>
          <a:prstGeom prst="rect">
            <a:avLst/>
          </a:prstGeom>
          <a:noFill/>
        </p:spPr>
        <p:txBody>
          <a:bodyPr wrap="square" lIns="91440" tIns="45720" rIns="91440" bIns="45720" rtlCol="0" anchor="t">
            <a:spAutoFit/>
          </a:bodyPr>
          <a:lstStyle/>
          <a:p>
            <a:r>
              <a:rPr lang="en-US" sz="4000">
                <a:cs typeface="Calibri Light"/>
              </a:rPr>
              <a:t>Differentiae and Positioning</a:t>
            </a:r>
            <a:endParaRPr lang="en-US" sz="4000"/>
          </a:p>
        </p:txBody>
      </p:sp>
      <p:sp>
        <p:nvSpPr>
          <p:cNvPr id="6" name="TextBox 5">
            <a:extLst>
              <a:ext uri="{FF2B5EF4-FFF2-40B4-BE49-F238E27FC236}">
                <a16:creationId xmlns:a16="http://schemas.microsoft.com/office/drawing/2014/main" id="{12DA8B84-05A8-D6DD-5D3B-E7F5F853E277}"/>
              </a:ext>
            </a:extLst>
          </p:cNvPr>
          <p:cNvSpPr txBox="1"/>
          <p:nvPr/>
        </p:nvSpPr>
        <p:spPr>
          <a:xfrm>
            <a:off x="273564" y="1837171"/>
            <a:ext cx="7243591" cy="443198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t>Connection will be providing sophisticated technology that helps customer with The best design and Experience which will highly be different with other companies.</a:t>
            </a:r>
            <a:endParaRPr lang="en-US" sz="2400">
              <a:cs typeface="Calibri"/>
            </a:endParaRP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The Tech Source provide by the connection are user friendly with guidance</a:t>
            </a:r>
            <a:endParaRPr lang="en-US" sz="2400">
              <a:cs typeface="Calibri"/>
            </a:endParaRP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Design creation by using promote , Ex : </a:t>
            </a:r>
            <a:r>
              <a:rPr lang="en-US" sz="2400" err="1"/>
              <a:t>Midjourney</a:t>
            </a:r>
            <a:endParaRPr lang="en-US" sz="2400">
              <a:cs typeface="Calibri"/>
            </a:endParaRP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AR visualization, see how ring looks on your finger </a:t>
            </a:r>
            <a:endParaRPr lang="en-US" sz="2400">
              <a:cs typeface="Calibri"/>
            </a:endParaRPr>
          </a:p>
          <a:p>
            <a:endParaRPr lang="en-US"/>
          </a:p>
        </p:txBody>
      </p:sp>
    </p:spTree>
    <p:extLst>
      <p:ext uri="{BB962C8B-B14F-4D97-AF65-F5344CB8AC3E}">
        <p14:creationId xmlns:p14="http://schemas.microsoft.com/office/powerpoint/2010/main" val="171098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in a pink robe painting flowers&#10;&#10;Description automatically generated">
            <a:extLst>
              <a:ext uri="{FF2B5EF4-FFF2-40B4-BE49-F238E27FC236}">
                <a16:creationId xmlns:a16="http://schemas.microsoft.com/office/drawing/2014/main" id="{2A1560BF-BF6B-D7DA-B69F-74F0294C3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4" name="TextBox 3">
            <a:extLst>
              <a:ext uri="{FF2B5EF4-FFF2-40B4-BE49-F238E27FC236}">
                <a16:creationId xmlns:a16="http://schemas.microsoft.com/office/drawing/2014/main" id="{2A1C8246-EFCA-C4E4-3FD7-B04473C60516}"/>
              </a:ext>
            </a:extLst>
          </p:cNvPr>
          <p:cNvSpPr txBox="1"/>
          <p:nvPr/>
        </p:nvSpPr>
        <p:spPr>
          <a:xfrm>
            <a:off x="2018786" y="738997"/>
            <a:ext cx="1200970" cy="707886"/>
          </a:xfrm>
          <a:prstGeom prst="rect">
            <a:avLst/>
          </a:prstGeom>
          <a:noFill/>
        </p:spPr>
        <p:txBody>
          <a:bodyPr wrap="none" lIns="91440" tIns="45720" rIns="91440" bIns="45720" rtlCol="0" anchor="t">
            <a:spAutoFit/>
          </a:bodyPr>
          <a:lstStyle/>
          <a:p>
            <a:r>
              <a:rPr lang="en-US" sz="4000">
                <a:solidFill>
                  <a:srgbClr val="FAB3AD"/>
                </a:solidFill>
                <a:cs typeface="Calibri"/>
              </a:rPr>
              <a:t>I am </a:t>
            </a:r>
          </a:p>
        </p:txBody>
      </p:sp>
      <p:sp>
        <p:nvSpPr>
          <p:cNvPr id="5" name="TextBox 4">
            <a:extLst>
              <a:ext uri="{FF2B5EF4-FFF2-40B4-BE49-F238E27FC236}">
                <a16:creationId xmlns:a16="http://schemas.microsoft.com/office/drawing/2014/main" id="{FD2A4BAE-8759-EEAF-17D5-487B4A3D6061}"/>
              </a:ext>
            </a:extLst>
          </p:cNvPr>
          <p:cNvSpPr txBox="1"/>
          <p:nvPr/>
        </p:nvSpPr>
        <p:spPr>
          <a:xfrm>
            <a:off x="385930" y="1777400"/>
            <a:ext cx="4765685" cy="433965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t>Age: 25~40</a:t>
            </a:r>
            <a:endParaRPr lang="en-US" sz="2400">
              <a:cs typeface="Calibri"/>
            </a:endParaRPr>
          </a:p>
          <a:p>
            <a:pPr marL="285750" indent="-285750">
              <a:buFont typeface="Arial" panose="020B0604020202020204" pitchFamily="34" charset="0"/>
              <a:buChar char="•"/>
            </a:pPr>
            <a:r>
              <a:rPr lang="en-US" sz="2400"/>
              <a:t>Gender: female </a:t>
            </a:r>
            <a:endParaRPr lang="en-US" sz="2400">
              <a:cs typeface="Calibri"/>
            </a:endParaRPr>
          </a:p>
          <a:p>
            <a:pPr marL="285750" indent="-285750">
              <a:buFont typeface="Arial" panose="020B0604020202020204" pitchFamily="34" charset="0"/>
              <a:buChar char="•"/>
            </a:pPr>
            <a:r>
              <a:rPr lang="en-US" sz="2400"/>
              <a:t>Marital status: In relationship / Single</a:t>
            </a:r>
            <a:endParaRPr lang="en-US" sz="2400">
              <a:cs typeface="Calibri"/>
            </a:endParaRPr>
          </a:p>
          <a:p>
            <a:pPr marL="285750" indent="-285750">
              <a:buFont typeface="Arial" panose="020B0604020202020204" pitchFamily="34" charset="0"/>
              <a:buChar char="•"/>
            </a:pPr>
            <a:r>
              <a:rPr lang="en-US" sz="2400"/>
              <a:t>Interests: jewelry and hang out with friends or partner</a:t>
            </a:r>
            <a:endParaRPr lang="en-US" sz="2400">
              <a:cs typeface="Calibri"/>
            </a:endParaRPr>
          </a:p>
          <a:p>
            <a:pPr marL="285750" indent="-285750">
              <a:buFont typeface="Arial" panose="020B0604020202020204" pitchFamily="34" charset="0"/>
              <a:buChar char="•"/>
            </a:pPr>
            <a:r>
              <a:rPr lang="en-US" sz="2400"/>
              <a:t>Income: 80k ~ 100k</a:t>
            </a:r>
            <a:endParaRPr lang="en-US" sz="2400">
              <a:cs typeface="Calibri"/>
            </a:endParaRPr>
          </a:p>
          <a:p>
            <a:pPr marL="285750" indent="-285750">
              <a:buFont typeface="Arial" panose="020B0604020202020204" pitchFamily="34" charset="0"/>
              <a:buChar char="•"/>
            </a:pPr>
            <a:r>
              <a:rPr lang="en-US" sz="2800" b="1"/>
              <a:t>price non sensitive</a:t>
            </a:r>
            <a:endParaRPr lang="en-US" sz="2800" b="1">
              <a:cs typeface="Calibri"/>
            </a:endParaRPr>
          </a:p>
          <a:p>
            <a:pPr marL="285750" indent="-285750">
              <a:buFont typeface="Arial" panose="020B0604020202020204" pitchFamily="34" charset="0"/>
              <a:buChar char="•"/>
            </a:pPr>
            <a:endParaRPr lang="en-US" sz="2000">
              <a:solidFill>
                <a:srgbClr val="FAB3AD"/>
              </a:solidFill>
              <a:cs typeface="Calibri"/>
            </a:endParaRPr>
          </a:p>
          <a:p>
            <a:pPr marL="285750" indent="-285750">
              <a:buFont typeface="Arial" panose="020B0604020202020204" pitchFamily="34" charset="0"/>
              <a:buChar char="•"/>
            </a:pPr>
            <a:endParaRPr lang="en-US" sz="2000">
              <a:solidFill>
                <a:srgbClr val="FAB3AD"/>
              </a:solidFill>
              <a:cs typeface="Calibri"/>
            </a:endParaRPr>
          </a:p>
          <a:p>
            <a:pPr marL="285750" indent="-285750">
              <a:buFont typeface="Arial" panose="020B0604020202020204" pitchFamily="34" charset="0"/>
              <a:buChar char="•"/>
            </a:pPr>
            <a:endParaRPr lang="en-US" sz="2000">
              <a:solidFill>
                <a:srgbClr val="FAB3AD"/>
              </a:solidFill>
            </a:endParaRPr>
          </a:p>
          <a:p>
            <a:pPr marL="285750" indent="-285750">
              <a:buFont typeface="Arial" panose="020B0604020202020204" pitchFamily="34" charset="0"/>
              <a:buChar char="•"/>
            </a:pPr>
            <a:r>
              <a:rPr lang="en-US" sz="2000">
                <a:solidFill>
                  <a:srgbClr val="FAB3AD"/>
                </a:solidFill>
              </a:rPr>
              <a:t>Source: Interview</a:t>
            </a:r>
            <a:endParaRPr lang="en-US" sz="2000">
              <a:solidFill>
                <a:srgbClr val="FAB3AD"/>
              </a:solidFill>
              <a:cs typeface="Calibri"/>
            </a:endParaRPr>
          </a:p>
        </p:txBody>
      </p:sp>
    </p:spTree>
    <p:extLst>
      <p:ext uri="{BB962C8B-B14F-4D97-AF65-F5344CB8AC3E}">
        <p14:creationId xmlns:p14="http://schemas.microsoft.com/office/powerpoint/2010/main" val="1961874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2" name="Freeform: Shape 1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descr="A person and person holding hands and running with pink bags in the air&#10;&#10;Description automatically generated">
            <a:extLst>
              <a:ext uri="{FF2B5EF4-FFF2-40B4-BE49-F238E27FC236}">
                <a16:creationId xmlns:a16="http://schemas.microsoft.com/office/drawing/2014/main" id="{3CA9199D-47CC-133C-3DCB-CAC265D92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4503" y="643467"/>
            <a:ext cx="5571066" cy="5571066"/>
          </a:xfrm>
          <a:prstGeom prst="rect">
            <a:avLst/>
          </a:prstGeom>
        </p:spPr>
      </p:pic>
      <p:sp>
        <p:nvSpPr>
          <p:cNvPr id="7" name="TextBox 6">
            <a:extLst>
              <a:ext uri="{FF2B5EF4-FFF2-40B4-BE49-F238E27FC236}">
                <a16:creationId xmlns:a16="http://schemas.microsoft.com/office/drawing/2014/main" id="{77568789-A9C0-0E5A-97E1-8D701C5391AF}"/>
              </a:ext>
            </a:extLst>
          </p:cNvPr>
          <p:cNvSpPr txBox="1"/>
          <p:nvPr/>
        </p:nvSpPr>
        <p:spPr>
          <a:xfrm>
            <a:off x="676431" y="643467"/>
            <a:ext cx="6094562" cy="707886"/>
          </a:xfrm>
          <a:prstGeom prst="rect">
            <a:avLst/>
          </a:prstGeom>
          <a:noFill/>
        </p:spPr>
        <p:txBody>
          <a:bodyPr wrap="square" lIns="91440" tIns="45720" rIns="91440" bIns="45720" anchor="t">
            <a:spAutoFit/>
          </a:bodyPr>
          <a:lstStyle/>
          <a:p>
            <a:r>
              <a:rPr lang="en-US" sz="4000">
                <a:cs typeface="Calibri Light"/>
              </a:rPr>
              <a:t>Data on Competiton </a:t>
            </a:r>
            <a:endParaRPr lang="en-US" sz="4000">
              <a:cs typeface="Calibri"/>
            </a:endParaRPr>
          </a:p>
        </p:txBody>
      </p:sp>
      <p:sp>
        <p:nvSpPr>
          <p:cNvPr id="9" name="TextBox 8">
            <a:extLst>
              <a:ext uri="{FF2B5EF4-FFF2-40B4-BE49-F238E27FC236}">
                <a16:creationId xmlns:a16="http://schemas.microsoft.com/office/drawing/2014/main" id="{C7BA5750-DF49-87AB-86FE-A6D3C276F254}"/>
              </a:ext>
            </a:extLst>
          </p:cNvPr>
          <p:cNvSpPr txBox="1"/>
          <p:nvPr/>
        </p:nvSpPr>
        <p:spPr>
          <a:xfrm>
            <a:off x="1080458" y="1994820"/>
            <a:ext cx="6094562" cy="3046988"/>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a:cs typeface="Calibri"/>
              </a:rPr>
              <a:t>Tiffany </a:t>
            </a:r>
          </a:p>
          <a:p>
            <a:pPr marL="800100" lvl="1" indent="-342900">
              <a:buFont typeface="Arial" panose="020B0604020202020204" pitchFamily="34" charset="0"/>
              <a:buChar char="•"/>
            </a:pPr>
            <a:r>
              <a:rPr lang="en-US" sz="2400">
                <a:cs typeface="Calibri"/>
              </a:rPr>
              <a:t>86.3 billion revenue in 2022</a:t>
            </a:r>
          </a:p>
          <a:p>
            <a:pPr marL="800100" lvl="1" indent="-342900">
              <a:buFont typeface="Arial" panose="020B0604020202020204" pitchFamily="34" charset="0"/>
              <a:buChar char="•"/>
            </a:pPr>
            <a:r>
              <a:rPr lang="en-US" sz="2400">
                <a:cs typeface="Calibri"/>
              </a:rPr>
              <a:t>Up 22% year over year</a:t>
            </a:r>
          </a:p>
          <a:p>
            <a:pPr marL="342900" indent="-342900">
              <a:buFont typeface="Arial" panose="020B0604020202020204" pitchFamily="34" charset="0"/>
              <a:buChar char="•"/>
            </a:pPr>
            <a:r>
              <a:rPr lang="en-US" sz="2400">
                <a:cs typeface="Calibri"/>
              </a:rPr>
              <a:t>Pandora </a:t>
            </a:r>
          </a:p>
          <a:p>
            <a:pPr marL="514350" lvl="1" indent="-342900">
              <a:buFont typeface="Arial" panose="020B0604020202020204" pitchFamily="34" charset="0"/>
              <a:buChar char="•"/>
            </a:pPr>
            <a:r>
              <a:rPr lang="en-US" sz="2400">
                <a:cs typeface="Calibri"/>
              </a:rPr>
              <a:t>3.76 billion revenue in 2022</a:t>
            </a:r>
          </a:p>
          <a:p>
            <a:pPr marL="514350" lvl="1" indent="-342900">
              <a:buFont typeface="Arial" panose="020B0604020202020204" pitchFamily="34" charset="0"/>
              <a:buChar char="•"/>
            </a:pPr>
            <a:r>
              <a:rPr lang="en-US" sz="2400">
                <a:cs typeface="Calibri"/>
              </a:rPr>
              <a:t>Up 3.2 % year of year</a:t>
            </a:r>
          </a:p>
          <a:p>
            <a:pPr marL="342900" indent="-342900">
              <a:buFont typeface="Arial" panose="020B0604020202020204" pitchFamily="34" charset="0"/>
              <a:buChar char="•"/>
            </a:pPr>
            <a:r>
              <a:rPr lang="en-US" sz="2400">
                <a:ea typeface="+mn-lt"/>
                <a:cs typeface="+mn-lt"/>
              </a:rPr>
              <a:t>Swarovski</a:t>
            </a:r>
            <a:endParaRPr lang="en-US" sz="2400">
              <a:cs typeface="Calibri"/>
            </a:endParaRPr>
          </a:p>
          <a:p>
            <a:pPr marL="800100" lvl="1" indent="-342900">
              <a:buFont typeface="Arial" panose="020B0604020202020204" pitchFamily="34" charset="0"/>
              <a:buChar char="•"/>
            </a:pPr>
            <a:r>
              <a:rPr lang="en-US" sz="2400">
                <a:cs typeface="Calibri"/>
              </a:rPr>
              <a:t>1.9 billion sales in 2022</a:t>
            </a:r>
          </a:p>
        </p:txBody>
      </p:sp>
      <p:pic>
        <p:nvPicPr>
          <p:cNvPr id="11" name="Picture 10" descr="A gold ring with a red stone&#10;&#10;Description automatically generated">
            <a:extLst>
              <a:ext uri="{FF2B5EF4-FFF2-40B4-BE49-F238E27FC236}">
                <a16:creationId xmlns:a16="http://schemas.microsoft.com/office/drawing/2014/main" id="{50F20A95-4C4F-925B-74F5-95A211761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13178">
            <a:off x="10705386" y="169143"/>
            <a:ext cx="1475340" cy="1656536"/>
          </a:xfrm>
          <a:prstGeom prst="rect">
            <a:avLst/>
          </a:prstGeom>
        </p:spPr>
      </p:pic>
    </p:spTree>
    <p:extLst>
      <p:ext uri="{BB962C8B-B14F-4D97-AF65-F5344CB8AC3E}">
        <p14:creationId xmlns:p14="http://schemas.microsoft.com/office/powerpoint/2010/main" val="3183324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7FB"/>
        </a:solidFill>
        <a:effectLst/>
      </p:bgPr>
    </p:bg>
    <p:spTree>
      <p:nvGrpSpPr>
        <p:cNvPr id="1" name=""/>
        <p:cNvGrpSpPr/>
        <p:nvPr/>
      </p:nvGrpSpPr>
      <p:grpSpPr>
        <a:xfrm>
          <a:off x="0" y="0"/>
          <a:ext cx="0" cy="0"/>
          <a:chOff x="0" y="0"/>
          <a:chExt cx="0" cy="0"/>
        </a:xfrm>
      </p:grpSpPr>
      <p:grpSp>
        <p:nvGrpSpPr>
          <p:cNvPr id="46" name="群組 45">
            <a:extLst>
              <a:ext uri="{FF2B5EF4-FFF2-40B4-BE49-F238E27FC236}">
                <a16:creationId xmlns:a16="http://schemas.microsoft.com/office/drawing/2014/main" id="{D2BC0F2C-A7EC-6908-AC0C-45C6DCAD0CD2}"/>
              </a:ext>
            </a:extLst>
          </p:cNvPr>
          <p:cNvGrpSpPr/>
          <p:nvPr/>
        </p:nvGrpSpPr>
        <p:grpSpPr>
          <a:xfrm>
            <a:off x="8173554" y="1929512"/>
            <a:ext cx="3306299" cy="3002625"/>
            <a:chOff x="5776941" y="1099915"/>
            <a:chExt cx="5371073" cy="4594221"/>
          </a:xfrm>
        </p:grpSpPr>
        <p:pic>
          <p:nvPicPr>
            <p:cNvPr id="6" name="Picture 5" descr="A gold ring with leaves engraved on it&#10;&#10;Description automatically generated">
              <a:extLst>
                <a:ext uri="{FF2B5EF4-FFF2-40B4-BE49-F238E27FC236}">
                  <a16:creationId xmlns:a16="http://schemas.microsoft.com/office/drawing/2014/main" id="{DE9A101D-8FCF-D1EC-F4A1-AB165B685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46076">
              <a:off x="7974617" y="1099915"/>
              <a:ext cx="1244352" cy="1174061"/>
            </a:xfrm>
            <a:prstGeom prst="rect">
              <a:avLst/>
            </a:prstGeom>
          </p:spPr>
        </p:pic>
        <p:pic>
          <p:nvPicPr>
            <p:cNvPr id="7" name="Picture 6" descr="A gold ring with a diamond in the center&#10;&#10;Description automatically generated">
              <a:extLst>
                <a:ext uri="{FF2B5EF4-FFF2-40B4-BE49-F238E27FC236}">
                  <a16:creationId xmlns:a16="http://schemas.microsoft.com/office/drawing/2014/main" id="{0F984244-064B-875E-BA55-990B44512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716492">
              <a:off x="8000328" y="4480835"/>
              <a:ext cx="1394390" cy="1032211"/>
            </a:xfrm>
            <a:prstGeom prst="rect">
              <a:avLst/>
            </a:prstGeom>
          </p:spPr>
        </p:pic>
        <p:graphicFrame>
          <p:nvGraphicFramePr>
            <p:cNvPr id="11" name="Diagram 10">
              <a:extLst>
                <a:ext uri="{FF2B5EF4-FFF2-40B4-BE49-F238E27FC236}">
                  <a16:creationId xmlns:a16="http://schemas.microsoft.com/office/drawing/2014/main" id="{C982B077-17F0-71AB-A354-39413E6F25F9}"/>
                </a:ext>
              </a:extLst>
            </p:cNvPr>
            <p:cNvGraphicFramePr/>
            <p:nvPr>
              <p:extLst>
                <p:ext uri="{D42A27DB-BD31-4B8C-83A1-F6EECF244321}">
                  <p14:modId xmlns:p14="http://schemas.microsoft.com/office/powerpoint/2010/main" val="74542940"/>
                </p:ext>
              </p:extLst>
            </p:nvPr>
          </p:nvGraphicFramePr>
          <p:xfrm>
            <a:off x="5776941" y="1110293"/>
            <a:ext cx="5371073" cy="38866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descr="A gold ring with a diamond in the center&#10;&#10;Description automatically generated">
              <a:extLst>
                <a:ext uri="{FF2B5EF4-FFF2-40B4-BE49-F238E27FC236}">
                  <a16:creationId xmlns:a16="http://schemas.microsoft.com/office/drawing/2014/main" id="{641438F3-A838-5C76-421C-F3F9A3EA4B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74096">
              <a:off x="9729874" y="3104441"/>
              <a:ext cx="1231287" cy="876797"/>
            </a:xfrm>
            <a:prstGeom prst="rect">
              <a:avLst/>
            </a:prstGeom>
          </p:spPr>
        </p:pic>
        <p:pic>
          <p:nvPicPr>
            <p:cNvPr id="14" name="Picture 13" descr="A gold crown with diamonds&#10;&#10;Description automatically generated">
              <a:extLst>
                <a:ext uri="{FF2B5EF4-FFF2-40B4-BE49-F238E27FC236}">
                  <a16:creationId xmlns:a16="http://schemas.microsoft.com/office/drawing/2014/main" id="{BA9462C8-076B-D1F7-D600-C6EFB8443F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276760">
              <a:off x="6256435" y="2932244"/>
              <a:ext cx="1266989" cy="1094375"/>
            </a:xfrm>
            <a:prstGeom prst="rect">
              <a:avLst/>
            </a:prstGeom>
          </p:spPr>
        </p:pic>
      </p:grpSp>
      <p:sp>
        <p:nvSpPr>
          <p:cNvPr id="15" name="TextBox 14">
            <a:extLst>
              <a:ext uri="{FF2B5EF4-FFF2-40B4-BE49-F238E27FC236}">
                <a16:creationId xmlns:a16="http://schemas.microsoft.com/office/drawing/2014/main" id="{9E182BA8-B348-6A8C-BAC5-8A182080CAA8}"/>
              </a:ext>
            </a:extLst>
          </p:cNvPr>
          <p:cNvSpPr txBox="1"/>
          <p:nvPr/>
        </p:nvSpPr>
        <p:spPr>
          <a:xfrm>
            <a:off x="1233577" y="725572"/>
            <a:ext cx="1236236" cy="769441"/>
          </a:xfrm>
          <a:prstGeom prst="rect">
            <a:avLst/>
          </a:prstGeom>
          <a:noFill/>
        </p:spPr>
        <p:txBody>
          <a:bodyPr wrap="none" lIns="91440" tIns="45720" rIns="91440" bIns="45720" rtlCol="0" anchor="t">
            <a:spAutoFit/>
          </a:bodyPr>
          <a:lstStyle/>
          <a:p>
            <a:r>
              <a:rPr lang="en-US" sz="4400">
                <a:cs typeface="Calibri Light"/>
              </a:rPr>
              <a:t>4 P's</a:t>
            </a:r>
            <a:endParaRPr lang="en-US" sz="4400"/>
          </a:p>
        </p:txBody>
      </p:sp>
      <p:sp>
        <p:nvSpPr>
          <p:cNvPr id="16" name="TextBox 15">
            <a:extLst>
              <a:ext uri="{FF2B5EF4-FFF2-40B4-BE49-F238E27FC236}">
                <a16:creationId xmlns:a16="http://schemas.microsoft.com/office/drawing/2014/main" id="{8A44533A-5EF3-522B-5E8D-8449A8E082DB}"/>
              </a:ext>
            </a:extLst>
          </p:cNvPr>
          <p:cNvSpPr txBox="1"/>
          <p:nvPr/>
        </p:nvSpPr>
        <p:spPr>
          <a:xfrm>
            <a:off x="360965" y="1488744"/>
            <a:ext cx="6840559" cy="4154984"/>
          </a:xfrm>
          <a:prstGeom prst="rect">
            <a:avLst/>
          </a:prstGeom>
          <a:noFill/>
        </p:spPr>
        <p:txBody>
          <a:bodyPr wrap="square" lIns="91440" tIns="45720" rIns="91440" bIns="45720" rtlCol="0" anchor="t">
            <a:spAutoFit/>
          </a:bodyPr>
          <a:lstStyle/>
          <a:p>
            <a:r>
              <a:rPr lang="en-US" sz="2400" b="1">
                <a:cs typeface="Calibri"/>
              </a:rPr>
              <a:t>Product</a:t>
            </a:r>
            <a:r>
              <a:rPr lang="en-US" sz="2400">
                <a:cs typeface="Calibri"/>
              </a:rPr>
              <a:t>: </a:t>
            </a: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ea typeface="+mn-lt"/>
                <a:cs typeface="+mn-lt"/>
              </a:rPr>
              <a:t>Provide Workshop for people to create ring with passionate Instruction and Service </a:t>
            </a:r>
            <a:endParaRPr lang="en-US" sz="2400">
              <a:cs typeface="Calibri"/>
            </a:endParaRP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cs typeface="Calibri"/>
              </a:rPr>
              <a:t>We provide a place for customer to create memories, offering a temporary escape from the complexities of daily life</a:t>
            </a:r>
          </a:p>
          <a:p>
            <a:pPr marL="285750" indent="-285750">
              <a:buFont typeface="Arial" panose="020B0604020202020204" pitchFamily="34" charset="0"/>
              <a:buChar char="•"/>
            </a:pPr>
            <a:endParaRPr lang="en-US" sz="2400">
              <a:solidFill>
                <a:srgbClr val="000000"/>
              </a:solidFill>
              <a:cs typeface="Calibri"/>
            </a:endParaRPr>
          </a:p>
          <a:p>
            <a:pPr marL="285750" indent="-285750">
              <a:buFont typeface="Arial" panose="020B0604020202020204" pitchFamily="34" charset="0"/>
              <a:buChar char="•"/>
            </a:pPr>
            <a:r>
              <a:rPr lang="en-US" sz="2400">
                <a:solidFill>
                  <a:srgbClr val="000000"/>
                </a:solidFill>
                <a:cs typeface="Calibri"/>
              </a:rPr>
              <a:t>Tech support for design</a:t>
            </a:r>
          </a:p>
          <a:p>
            <a:endParaRPr lang="en-US" sz="2400">
              <a:solidFill>
                <a:srgbClr val="FAB3AD"/>
              </a:solidFill>
              <a:cs typeface="Calibri"/>
            </a:endParaRPr>
          </a:p>
        </p:txBody>
      </p:sp>
    </p:spTree>
    <p:extLst>
      <p:ext uri="{BB962C8B-B14F-4D97-AF65-F5344CB8AC3E}">
        <p14:creationId xmlns:p14="http://schemas.microsoft.com/office/powerpoint/2010/main" val="2100447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2" name="Freeform: Shape 2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descr="A gold ring with leaves engraved on it&#10;&#10;Description automatically generated">
            <a:extLst>
              <a:ext uri="{FF2B5EF4-FFF2-40B4-BE49-F238E27FC236}">
                <a16:creationId xmlns:a16="http://schemas.microsoft.com/office/drawing/2014/main" id="{A47B50FA-643B-6446-944E-3901C4740372}"/>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7916588" y="2029299"/>
            <a:ext cx="1086928" cy="1040734"/>
          </a:xfrm>
          <a:prstGeom prst="rect">
            <a:avLst/>
          </a:prstGeom>
        </p:spPr>
      </p:pic>
      <p:sp>
        <p:nvSpPr>
          <p:cNvPr id="5" name="TextBox 4">
            <a:extLst>
              <a:ext uri="{FF2B5EF4-FFF2-40B4-BE49-F238E27FC236}">
                <a16:creationId xmlns:a16="http://schemas.microsoft.com/office/drawing/2014/main" id="{AC167B17-4BA0-FB39-3CAE-54B8ABCB3C94}"/>
              </a:ext>
            </a:extLst>
          </p:cNvPr>
          <p:cNvSpPr txBox="1"/>
          <p:nvPr/>
        </p:nvSpPr>
        <p:spPr>
          <a:xfrm>
            <a:off x="1163816" y="284532"/>
            <a:ext cx="1236236" cy="769441"/>
          </a:xfrm>
          <a:prstGeom prst="rect">
            <a:avLst/>
          </a:prstGeom>
          <a:noFill/>
        </p:spPr>
        <p:txBody>
          <a:bodyPr wrap="none" lIns="91440" tIns="45720" rIns="91440" bIns="45720" rtlCol="0" anchor="t">
            <a:spAutoFit/>
          </a:bodyPr>
          <a:lstStyle/>
          <a:p>
            <a:r>
              <a:rPr lang="en-US" sz="4400">
                <a:cs typeface="Calibri Light"/>
              </a:rPr>
              <a:t>4 P's</a:t>
            </a:r>
            <a:endParaRPr lang="en-US" sz="4400">
              <a:cs typeface="Calibri"/>
            </a:endParaRPr>
          </a:p>
        </p:txBody>
      </p:sp>
      <p:sp>
        <p:nvSpPr>
          <p:cNvPr id="6" name="TextBox 5">
            <a:extLst>
              <a:ext uri="{FF2B5EF4-FFF2-40B4-BE49-F238E27FC236}">
                <a16:creationId xmlns:a16="http://schemas.microsoft.com/office/drawing/2014/main" id="{9079B04B-1D86-DBF8-E7B9-57FB20B745B3}"/>
              </a:ext>
            </a:extLst>
          </p:cNvPr>
          <p:cNvSpPr txBox="1"/>
          <p:nvPr/>
        </p:nvSpPr>
        <p:spPr>
          <a:xfrm>
            <a:off x="432542" y="1105434"/>
            <a:ext cx="5045330" cy="5262979"/>
          </a:xfrm>
          <a:prstGeom prst="rect">
            <a:avLst/>
          </a:prstGeom>
          <a:noFill/>
        </p:spPr>
        <p:txBody>
          <a:bodyPr wrap="square" lIns="91440" tIns="45720" rIns="91440" bIns="45720" rtlCol="0" anchor="t">
            <a:spAutoFit/>
          </a:bodyPr>
          <a:lstStyle/>
          <a:p>
            <a:r>
              <a:rPr lang="en-US" sz="2400" b="1">
                <a:cs typeface="Calibri"/>
              </a:rPr>
              <a:t>Price</a:t>
            </a:r>
            <a:r>
              <a:rPr lang="en-US" sz="2400">
                <a:cs typeface="Calibri"/>
              </a:rPr>
              <a:t>: </a:t>
            </a:r>
            <a:endParaRPr lang="zh-TW" altLang="en-US" sz="2400">
              <a:ea typeface="新細明體"/>
              <a:cs typeface="Calibri"/>
            </a:endParaRPr>
          </a:p>
          <a:p>
            <a:pPr marL="285750" indent="-285750">
              <a:buFont typeface="Arial" panose="020B0604020202020204" pitchFamily="34" charset="0"/>
              <a:buChar char="•"/>
            </a:pPr>
            <a:r>
              <a:rPr lang="en-US" sz="2400">
                <a:cs typeface="Calibri"/>
              </a:rPr>
              <a:t>The cost for our service come in three parts: rent, employee and material</a:t>
            </a:r>
            <a:endParaRPr lang="en-US" sz="2400">
              <a:ea typeface="Calibri"/>
              <a:cs typeface="Calibri"/>
            </a:endParaRP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cs typeface="Calibri"/>
              </a:rPr>
              <a:t>Our customer value professional and comfortable experience so we maintain our price to provide </a:t>
            </a:r>
            <a:r>
              <a:rPr lang="en-US" sz="2400">
                <a:ea typeface="+mn-lt"/>
                <a:cs typeface="+mn-lt"/>
              </a:rPr>
              <a:t>premium service and material used</a:t>
            </a:r>
          </a:p>
          <a:p>
            <a:pPr marL="285750" indent="-285750">
              <a:buFont typeface="Arial" panose="020B0604020202020204" pitchFamily="34" charset="0"/>
              <a:buChar char="•"/>
            </a:pPr>
            <a:endParaRPr lang="en-US" sz="2400">
              <a:ea typeface="+mn-lt"/>
              <a:cs typeface="+mn-lt"/>
            </a:endParaRPr>
          </a:p>
          <a:p>
            <a:pPr marL="285750" indent="-285750">
              <a:buFont typeface="Arial" panose="020B0604020202020204" pitchFamily="34" charset="0"/>
              <a:buChar char="•"/>
            </a:pPr>
            <a:r>
              <a:rPr lang="en-US" sz="2400">
                <a:ea typeface="+mn-lt"/>
                <a:cs typeface="+mn-lt"/>
              </a:rPr>
              <a:t>Diverse price: range from $200~$3000</a:t>
            </a:r>
          </a:p>
          <a:p>
            <a:endParaRPr lang="en-US" sz="2400">
              <a:cs typeface="Calibri"/>
            </a:endParaRPr>
          </a:p>
        </p:txBody>
      </p:sp>
      <p:pic>
        <p:nvPicPr>
          <p:cNvPr id="11" name="Picture 10" descr="A gold ring with a diamond in the center&#10;&#10;Description automatically generated">
            <a:extLst>
              <a:ext uri="{FF2B5EF4-FFF2-40B4-BE49-F238E27FC236}">
                <a16:creationId xmlns:a16="http://schemas.microsoft.com/office/drawing/2014/main" id="{00FC6BFA-7241-909B-C852-46D9E7450E30}"/>
              </a:ext>
            </a:extLst>
          </p:cNvPr>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rot="1474096">
            <a:off x="9487797" y="3645280"/>
            <a:ext cx="1231287" cy="876797"/>
          </a:xfrm>
          <a:prstGeom prst="rect">
            <a:avLst/>
          </a:prstGeom>
        </p:spPr>
      </p:pic>
      <p:pic>
        <p:nvPicPr>
          <p:cNvPr id="12" name="Picture 11" descr="A gold ring with a diamond in the center&#10;&#10;Description automatically generated">
            <a:extLst>
              <a:ext uri="{FF2B5EF4-FFF2-40B4-BE49-F238E27FC236}">
                <a16:creationId xmlns:a16="http://schemas.microsoft.com/office/drawing/2014/main" id="{6EC6C14A-FCFE-D323-6442-44B6792B47C9}"/>
              </a:ext>
            </a:extLst>
          </p:cNvPr>
          <p:cNvPicPr>
            <a:picLocks noChangeAspect="1"/>
          </p:cNvPicPr>
          <p:nvPr/>
        </p:nvPicPr>
        <p:blipFill>
          <a:blip r:embed="rId4">
            <a:alphaModFix amt="34000"/>
            <a:extLst>
              <a:ext uri="{28A0092B-C50C-407E-A947-70E740481C1C}">
                <a14:useLocalDpi xmlns:a14="http://schemas.microsoft.com/office/drawing/2010/main" val="0"/>
              </a:ext>
            </a:extLst>
          </a:blip>
          <a:stretch>
            <a:fillRect/>
          </a:stretch>
        </p:blipFill>
        <p:spPr>
          <a:xfrm rot="6716492">
            <a:off x="8572656" y="3193372"/>
            <a:ext cx="1113572" cy="824333"/>
          </a:xfrm>
          <a:prstGeom prst="rect">
            <a:avLst/>
          </a:prstGeom>
        </p:spPr>
      </p:pic>
      <p:pic>
        <p:nvPicPr>
          <p:cNvPr id="9" name="Picture 8" descr="A gold crown with diamonds&#10;&#10;Description automatically generated">
            <a:extLst>
              <a:ext uri="{FF2B5EF4-FFF2-40B4-BE49-F238E27FC236}">
                <a16:creationId xmlns:a16="http://schemas.microsoft.com/office/drawing/2014/main" id="{19651D68-23F3-C899-EA49-EA3E8766B455}"/>
              </a:ext>
            </a:extLst>
          </p:cNvPr>
          <p:cNvPicPr>
            <a:picLocks noChangeAspect="1"/>
          </p:cNvPicPr>
          <p:nvPr/>
        </p:nvPicPr>
        <p:blipFill>
          <a:blip r:embed="rId5">
            <a:alphaModFix amt="34000"/>
            <a:extLst>
              <a:ext uri="{28A0092B-C50C-407E-A947-70E740481C1C}">
                <a14:useLocalDpi xmlns:a14="http://schemas.microsoft.com/office/drawing/2010/main" val="0"/>
              </a:ext>
            </a:extLst>
          </a:blip>
          <a:stretch>
            <a:fillRect/>
          </a:stretch>
        </p:blipFill>
        <p:spPr>
          <a:xfrm rot="4169409">
            <a:off x="4775157" y="543302"/>
            <a:ext cx="5549955" cy="4783541"/>
          </a:xfrm>
          <a:prstGeom prst="rect">
            <a:avLst/>
          </a:prstGeom>
        </p:spPr>
      </p:pic>
      <p:pic>
        <p:nvPicPr>
          <p:cNvPr id="7" name="圖片 31" descr="一張含有 文字, 螢幕擷取畫面, 數字, 字型 的圖片&#10;&#10;自動產生的描述">
            <a:extLst>
              <a:ext uri="{FF2B5EF4-FFF2-40B4-BE49-F238E27FC236}">
                <a16:creationId xmlns:a16="http://schemas.microsoft.com/office/drawing/2014/main" id="{63474412-47E5-0740-C63C-C4A84C025DBE}"/>
              </a:ext>
            </a:extLst>
          </p:cNvPr>
          <p:cNvPicPr>
            <a:picLocks noChangeAspect="1"/>
          </p:cNvPicPr>
          <p:nvPr/>
        </p:nvPicPr>
        <p:blipFill>
          <a:blip r:embed="rId6"/>
          <a:stretch>
            <a:fillRect/>
          </a:stretch>
        </p:blipFill>
        <p:spPr>
          <a:xfrm>
            <a:off x="5773463" y="2106418"/>
            <a:ext cx="6052479" cy="285979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TextBox 12">
            <a:extLst>
              <a:ext uri="{FF2B5EF4-FFF2-40B4-BE49-F238E27FC236}">
                <a16:creationId xmlns:a16="http://schemas.microsoft.com/office/drawing/2014/main" id="{E3036101-2BA3-5F7A-45C1-F652D364C4CF}"/>
              </a:ext>
            </a:extLst>
          </p:cNvPr>
          <p:cNvSpPr txBox="1"/>
          <p:nvPr/>
        </p:nvSpPr>
        <p:spPr>
          <a:xfrm>
            <a:off x="5477774" y="5633049"/>
            <a:ext cx="6461184" cy="523220"/>
          </a:xfrm>
          <a:prstGeom prst="rect">
            <a:avLst/>
          </a:prstGeom>
          <a:noFill/>
        </p:spPr>
        <p:txBody>
          <a:bodyPr wrap="square" rtlCol="0">
            <a:spAutoFit/>
          </a:bodyPr>
          <a:lstStyle/>
          <a:p>
            <a:r>
              <a:rPr lang="en-US" altLang="zh-TW" sz="1400">
                <a:solidFill>
                  <a:srgbClr val="FAB3AD"/>
                </a:solidFill>
                <a:ea typeface="+mn-lt"/>
                <a:cs typeface="+mn-lt"/>
              </a:rPr>
              <a:t>Source: </a:t>
            </a:r>
            <a:r>
              <a:rPr lang="zh-TW" sz="1400">
                <a:solidFill>
                  <a:srgbClr val="FAB3AD"/>
                </a:solidFill>
                <a:ea typeface="+mn-lt"/>
                <a:cs typeface="+mn-lt"/>
              </a:rPr>
              <a:t>https://www.withclarity.com/blogs/diamond/lab-diamond-carat-and-cost</a:t>
            </a:r>
            <a:endParaRPr lang="zh-TW" sz="1400">
              <a:solidFill>
                <a:srgbClr val="FAB3AD"/>
              </a:solidFill>
            </a:endParaRPr>
          </a:p>
          <a:p>
            <a:endParaRPr lang="en-US" sz="1400">
              <a:solidFill>
                <a:srgbClr val="FAB3AD"/>
              </a:solidFill>
            </a:endParaRPr>
          </a:p>
        </p:txBody>
      </p:sp>
    </p:spTree>
    <p:extLst>
      <p:ext uri="{BB962C8B-B14F-4D97-AF65-F5344CB8AC3E}">
        <p14:creationId xmlns:p14="http://schemas.microsoft.com/office/powerpoint/2010/main" val="382028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7FB"/>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E182BA8-B348-6A8C-BAC5-8A182080CAA8}"/>
              </a:ext>
            </a:extLst>
          </p:cNvPr>
          <p:cNvSpPr txBox="1"/>
          <p:nvPr/>
        </p:nvSpPr>
        <p:spPr>
          <a:xfrm>
            <a:off x="1233577" y="725572"/>
            <a:ext cx="1236236" cy="769441"/>
          </a:xfrm>
          <a:prstGeom prst="rect">
            <a:avLst/>
          </a:prstGeom>
          <a:noFill/>
        </p:spPr>
        <p:txBody>
          <a:bodyPr wrap="none" lIns="91440" tIns="45720" rIns="91440" bIns="45720" rtlCol="0" anchor="t">
            <a:spAutoFit/>
          </a:bodyPr>
          <a:lstStyle/>
          <a:p>
            <a:r>
              <a:rPr lang="en-US" sz="4400">
                <a:cs typeface="Calibri Light"/>
              </a:rPr>
              <a:t>4 P's</a:t>
            </a:r>
            <a:endParaRPr lang="en-US" sz="4400"/>
          </a:p>
        </p:txBody>
      </p:sp>
      <p:sp>
        <p:nvSpPr>
          <p:cNvPr id="19" name="TextBox 25">
            <a:extLst>
              <a:ext uri="{FF2B5EF4-FFF2-40B4-BE49-F238E27FC236}">
                <a16:creationId xmlns:a16="http://schemas.microsoft.com/office/drawing/2014/main" id="{42DC2B24-9CC0-EA1A-BFBF-9D55F81EA32A}"/>
              </a:ext>
            </a:extLst>
          </p:cNvPr>
          <p:cNvSpPr txBox="1"/>
          <p:nvPr/>
        </p:nvSpPr>
        <p:spPr>
          <a:xfrm>
            <a:off x="578818" y="1715861"/>
            <a:ext cx="9400370" cy="4801314"/>
          </a:xfrm>
          <a:prstGeom prst="rect">
            <a:avLst/>
          </a:prstGeom>
          <a:noFill/>
        </p:spPr>
        <p:txBody>
          <a:bodyPr wrap="square" lIns="91440" tIns="45720" rIns="91440" bIns="45720" rtlCol="0" anchor="t">
            <a:spAutoFit/>
          </a:bodyPr>
          <a:lstStyle/>
          <a:p>
            <a:r>
              <a:rPr lang="en-US" sz="2400" b="1">
                <a:cs typeface="Calibri"/>
              </a:rPr>
              <a:t>Promotion</a:t>
            </a:r>
            <a:r>
              <a:rPr lang="en-US" sz="2400">
                <a:cs typeface="Calibri"/>
              </a:rPr>
              <a:t>: </a:t>
            </a:r>
            <a:endParaRPr lang="zh-TW" altLang="en-US" sz="2400">
              <a:ea typeface="新細明體" panose="02020500000000000000" pitchFamily="18" charset="-120"/>
              <a:cs typeface="Calibri"/>
            </a:endParaRPr>
          </a:p>
          <a:p>
            <a:r>
              <a:rPr lang="en-US" sz="2400">
                <a:cs typeface="Calibri"/>
              </a:rPr>
              <a:t>We are in the push phase</a:t>
            </a:r>
          </a:p>
          <a:p>
            <a:pPr marL="285750" indent="-285750">
              <a:buFont typeface="Arial" panose="020B0604020202020204" pitchFamily="34" charset="0"/>
              <a:buChar char="•"/>
            </a:pPr>
            <a:r>
              <a:rPr lang="en-US" sz="2400">
                <a:ea typeface="+mn-lt"/>
                <a:cs typeface="+mn-lt"/>
              </a:rPr>
              <a:t>Through mobiles ads</a:t>
            </a: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cs typeface="Calibri"/>
              </a:rPr>
              <a:t>Duration: First half year</a:t>
            </a: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cs typeface="Calibri"/>
              </a:rPr>
              <a:t>First time two people, second person free </a:t>
            </a: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cs typeface="Calibri"/>
              </a:rPr>
              <a:t>First time one person, 30% off</a:t>
            </a:r>
            <a:endParaRPr lang="en-US">
              <a:cs typeface="Calibri"/>
            </a:endParaRP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cs typeface="Calibri"/>
              </a:rPr>
              <a:t>Get awareness </a:t>
            </a:r>
          </a:p>
          <a:p>
            <a:pPr marL="285750" indent="-285750">
              <a:buFont typeface="Arial" panose="020B0604020202020204" pitchFamily="34" charset="0"/>
              <a:buChar char="•"/>
            </a:pPr>
            <a:endParaRPr lang="en-US">
              <a:cs typeface="Calibri"/>
            </a:endParaRPr>
          </a:p>
          <a:p>
            <a:pPr marL="285750" indent="-285750">
              <a:buFont typeface="Arial" panose="020B0604020202020204" pitchFamily="34" charset="0"/>
              <a:buChar char="•"/>
            </a:pPr>
            <a:endParaRPr lang="en-US" sz="2400">
              <a:cs typeface="Calibri"/>
            </a:endParaRPr>
          </a:p>
        </p:txBody>
      </p:sp>
    </p:spTree>
    <p:extLst>
      <p:ext uri="{BB962C8B-B14F-4D97-AF65-F5344CB8AC3E}">
        <p14:creationId xmlns:p14="http://schemas.microsoft.com/office/powerpoint/2010/main" val="2277886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7FB"/>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E182BA8-B348-6A8C-BAC5-8A182080CAA8}"/>
              </a:ext>
            </a:extLst>
          </p:cNvPr>
          <p:cNvSpPr txBox="1"/>
          <p:nvPr/>
        </p:nvSpPr>
        <p:spPr>
          <a:xfrm>
            <a:off x="1233577" y="725572"/>
            <a:ext cx="1236236" cy="769441"/>
          </a:xfrm>
          <a:prstGeom prst="rect">
            <a:avLst/>
          </a:prstGeom>
          <a:noFill/>
        </p:spPr>
        <p:txBody>
          <a:bodyPr wrap="none" lIns="91440" tIns="45720" rIns="91440" bIns="45720" rtlCol="0" anchor="t">
            <a:spAutoFit/>
          </a:bodyPr>
          <a:lstStyle/>
          <a:p>
            <a:r>
              <a:rPr lang="en-US" sz="4400">
                <a:cs typeface="Calibri Light"/>
              </a:rPr>
              <a:t>4 P's</a:t>
            </a:r>
            <a:endParaRPr lang="en-US" sz="4400"/>
          </a:p>
        </p:txBody>
      </p:sp>
      <p:sp>
        <p:nvSpPr>
          <p:cNvPr id="19" name="TextBox 25">
            <a:extLst>
              <a:ext uri="{FF2B5EF4-FFF2-40B4-BE49-F238E27FC236}">
                <a16:creationId xmlns:a16="http://schemas.microsoft.com/office/drawing/2014/main" id="{42DC2B24-9CC0-EA1A-BFBF-9D55F81EA32A}"/>
              </a:ext>
            </a:extLst>
          </p:cNvPr>
          <p:cNvSpPr txBox="1"/>
          <p:nvPr/>
        </p:nvSpPr>
        <p:spPr>
          <a:xfrm>
            <a:off x="578818" y="1715861"/>
            <a:ext cx="9400370" cy="3785652"/>
          </a:xfrm>
          <a:prstGeom prst="rect">
            <a:avLst/>
          </a:prstGeom>
          <a:noFill/>
        </p:spPr>
        <p:txBody>
          <a:bodyPr wrap="square" lIns="91440" tIns="45720" rIns="91440" bIns="45720" rtlCol="0" anchor="t">
            <a:spAutoFit/>
          </a:bodyPr>
          <a:lstStyle/>
          <a:p>
            <a:r>
              <a:rPr lang="en-US" sz="2400" b="1">
                <a:cs typeface="Calibri"/>
              </a:rPr>
              <a:t>Place</a:t>
            </a:r>
            <a:r>
              <a:rPr lang="en-US" sz="2400">
                <a:cs typeface="Calibri"/>
              </a:rPr>
              <a:t>: </a:t>
            </a:r>
            <a:endParaRPr lang="zh-TW" altLang="en-US" sz="2400">
              <a:ea typeface="新細明體" panose="02020500000000000000" pitchFamily="18" charset="-120"/>
              <a:cs typeface="Calibri"/>
            </a:endParaRPr>
          </a:p>
          <a:p>
            <a:endParaRPr lang="en-US" sz="2400">
              <a:cs typeface="Calibri"/>
            </a:endParaRPr>
          </a:p>
          <a:p>
            <a:pPr marL="342900" indent="-342900">
              <a:buFont typeface="Arial"/>
              <a:buChar char="•"/>
            </a:pPr>
            <a:r>
              <a:rPr lang="en-US" sz="2400">
                <a:ea typeface="Calibri"/>
                <a:cs typeface="Calibri"/>
              </a:rPr>
              <a:t>Locate around shopping area and </a:t>
            </a:r>
            <a:r>
              <a:rPr lang="en-US" sz="2400">
                <a:ea typeface="+mn-lt"/>
                <a:cs typeface="+mn-lt"/>
              </a:rPr>
              <a:t>residential area</a:t>
            </a:r>
            <a:endParaRPr lang="en-US">
              <a:cs typeface="Calibri" panose="020F0502020204030204"/>
            </a:endParaRPr>
          </a:p>
          <a:p>
            <a:pPr marL="342900" indent="-342900">
              <a:buFont typeface="Arial"/>
              <a:buChar char="•"/>
            </a:pPr>
            <a:endParaRPr lang="en-US" sz="2400">
              <a:ea typeface="+mn-lt"/>
              <a:cs typeface="+mn-lt"/>
            </a:endParaRPr>
          </a:p>
          <a:p>
            <a:pPr marL="342900" indent="-342900">
              <a:buFont typeface="Arial"/>
              <a:buChar char="•"/>
            </a:pPr>
            <a:r>
              <a:rPr lang="en-US" sz="2400">
                <a:cs typeface="Calibri"/>
              </a:rPr>
              <a:t>Provide walk-in consulting about the service</a:t>
            </a:r>
          </a:p>
          <a:p>
            <a:pPr marL="342900" indent="-342900">
              <a:buFont typeface="Arial"/>
              <a:buChar char="•"/>
            </a:pPr>
            <a:endParaRPr lang="en-US" sz="2400">
              <a:cs typeface="Calibri"/>
            </a:endParaRPr>
          </a:p>
          <a:p>
            <a:pPr marL="342900" indent="-342900">
              <a:buFont typeface="Arial"/>
              <a:buChar char="•"/>
            </a:pPr>
            <a:r>
              <a:rPr lang="en-US" sz="2400">
                <a:cs typeface="Calibri"/>
              </a:rPr>
              <a:t>Display prototype of the rings </a:t>
            </a:r>
          </a:p>
          <a:p>
            <a:pPr marL="342900" indent="-342900">
              <a:buFont typeface="Arial"/>
              <a:buChar char="•"/>
            </a:pPr>
            <a:endParaRPr lang="en-US" sz="2400">
              <a:cs typeface="Calibri"/>
            </a:endParaRPr>
          </a:p>
          <a:p>
            <a:pPr marL="342900" indent="-342900">
              <a:buFont typeface="Arial"/>
              <a:buChar char="•"/>
            </a:pPr>
            <a:r>
              <a:rPr lang="en-US" sz="2400">
                <a:cs typeface="Calibri"/>
              </a:rPr>
              <a:t>Media on owned page, Facebook, and google store. </a:t>
            </a:r>
          </a:p>
          <a:p>
            <a:pPr marL="285750" indent="-285750">
              <a:buFont typeface="Arial" panose="020B0604020202020204" pitchFamily="34" charset="0"/>
              <a:buChar char="•"/>
            </a:pPr>
            <a:endParaRPr lang="en-US" sz="2400">
              <a:cs typeface="Calibri"/>
            </a:endParaRPr>
          </a:p>
        </p:txBody>
      </p:sp>
    </p:spTree>
    <p:extLst>
      <p:ext uri="{BB962C8B-B14F-4D97-AF65-F5344CB8AC3E}">
        <p14:creationId xmlns:p14="http://schemas.microsoft.com/office/powerpoint/2010/main" val="930810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wearing headphones and painting a ring&#10;&#10;Description automatically generated">
            <a:extLst>
              <a:ext uri="{FF2B5EF4-FFF2-40B4-BE49-F238E27FC236}">
                <a16:creationId xmlns:a16="http://schemas.microsoft.com/office/drawing/2014/main" id="{9F0DF3FD-46E1-EA96-249D-999BE0E9E8FC}"/>
              </a:ext>
            </a:extLst>
          </p:cNvPr>
          <p:cNvPicPr>
            <a:picLocks noChangeAspect="1"/>
          </p:cNvPicPr>
          <p:nvPr/>
        </p:nvPicPr>
        <p:blipFill rotWithShape="1">
          <a:blip r:embed="rId2">
            <a:extLst>
              <a:ext uri="{28A0092B-C50C-407E-A947-70E740481C1C}">
                <a14:useLocalDpi xmlns:a14="http://schemas.microsoft.com/office/drawing/2010/main" val="0"/>
              </a:ext>
            </a:extLst>
          </a:blip>
          <a:srcRect r="1" b="32329"/>
          <a:stretch/>
        </p:blipFill>
        <p:spPr>
          <a:xfrm>
            <a:off x="6029863" y="1737114"/>
            <a:ext cx="5978107" cy="4045499"/>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
        <p:nvSpPr>
          <p:cNvPr id="5" name="TextBox 4">
            <a:extLst>
              <a:ext uri="{FF2B5EF4-FFF2-40B4-BE49-F238E27FC236}">
                <a16:creationId xmlns:a16="http://schemas.microsoft.com/office/drawing/2014/main" id="{3A3CA7DC-9F58-2E75-67CB-61AEAE0F7E2B}"/>
              </a:ext>
            </a:extLst>
          </p:cNvPr>
          <p:cNvSpPr txBox="1"/>
          <p:nvPr/>
        </p:nvSpPr>
        <p:spPr>
          <a:xfrm>
            <a:off x="571500" y="735565"/>
            <a:ext cx="6094562" cy="707886"/>
          </a:xfrm>
          <a:prstGeom prst="rect">
            <a:avLst/>
          </a:prstGeom>
          <a:noFill/>
        </p:spPr>
        <p:txBody>
          <a:bodyPr wrap="square" lIns="91440" tIns="45720" rIns="91440" bIns="45720" anchor="t">
            <a:spAutoFit/>
          </a:bodyPr>
          <a:lstStyle/>
          <a:p>
            <a:r>
              <a:rPr lang="en-US" sz="4000">
                <a:cs typeface="Calibri Light"/>
              </a:rPr>
              <a:t>Best Usage of Technology</a:t>
            </a:r>
            <a:r>
              <a:rPr lang="en-US" sz="4000">
                <a:solidFill>
                  <a:srgbClr val="FAB3AD"/>
                </a:solidFill>
                <a:cs typeface="Calibri Light"/>
              </a:rPr>
              <a:t> </a:t>
            </a:r>
            <a:endParaRPr lang="en-US" sz="4000">
              <a:solidFill>
                <a:srgbClr val="FAB3AD"/>
              </a:solidFill>
            </a:endParaRPr>
          </a:p>
        </p:txBody>
      </p:sp>
      <p:sp>
        <p:nvSpPr>
          <p:cNvPr id="7" name="TextBox 6">
            <a:extLst>
              <a:ext uri="{FF2B5EF4-FFF2-40B4-BE49-F238E27FC236}">
                <a16:creationId xmlns:a16="http://schemas.microsoft.com/office/drawing/2014/main" id="{B2E94C67-9E1D-C460-8DA8-339AA2CE1F6F}"/>
              </a:ext>
            </a:extLst>
          </p:cNvPr>
          <p:cNvSpPr txBox="1"/>
          <p:nvPr/>
        </p:nvSpPr>
        <p:spPr>
          <a:xfrm>
            <a:off x="571500" y="2527821"/>
            <a:ext cx="6094562" cy="335476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400">
                <a:cs typeface="Calibri"/>
              </a:rPr>
              <a:t>Ability to use AI in design for customers who are not creative. </a:t>
            </a: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cs typeface="Calibri"/>
              </a:rPr>
              <a:t>Use Machine Learning to understand style of consumer through photographic inputs</a:t>
            </a: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cs typeface="Calibri"/>
              </a:rPr>
              <a:t>Use augmented reality to see how a customize ring will appear on user </a:t>
            </a:r>
          </a:p>
          <a:p>
            <a:pPr marL="342900" indent="-342900">
              <a:buFont typeface="Arial" panose="020B0604020202020204" pitchFamily="34" charset="0"/>
              <a:buChar char="•"/>
            </a:pPr>
            <a:endParaRPr lang="en-US" sz="2000">
              <a:solidFill>
                <a:srgbClr val="FAB3AD"/>
              </a:solidFill>
              <a:cs typeface="Calibri"/>
            </a:endParaRPr>
          </a:p>
        </p:txBody>
      </p:sp>
      <p:pic>
        <p:nvPicPr>
          <p:cNvPr id="9" name="Picture 8" descr="A gold ring with leaves engraved on it&#10;&#10;Description automatically generated">
            <a:extLst>
              <a:ext uri="{FF2B5EF4-FFF2-40B4-BE49-F238E27FC236}">
                <a16:creationId xmlns:a16="http://schemas.microsoft.com/office/drawing/2014/main" id="{65DF7CD2-AFA8-ED40-3FD3-5DD2F859B3D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19079132">
            <a:off x="7750200" y="4839969"/>
            <a:ext cx="1068623" cy="1008258"/>
          </a:xfrm>
          <a:prstGeom prst="rect">
            <a:avLst/>
          </a:prstGeom>
        </p:spPr>
      </p:pic>
    </p:spTree>
    <p:extLst>
      <p:ext uri="{BB962C8B-B14F-4D97-AF65-F5344CB8AC3E}">
        <p14:creationId xmlns:p14="http://schemas.microsoft.com/office/powerpoint/2010/main" val="2856140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3" descr="Google Ads Analytics: 5 Brilliant Ways to Boost Ad Campaigns">
            <a:extLst>
              <a:ext uri="{FF2B5EF4-FFF2-40B4-BE49-F238E27FC236}">
                <a16:creationId xmlns:a16="http://schemas.microsoft.com/office/drawing/2014/main" id="{12E33B76-9222-142F-BE07-009198846696}"/>
              </a:ext>
            </a:extLst>
          </p:cNvPr>
          <p:cNvPicPr>
            <a:picLocks noChangeAspect="1"/>
          </p:cNvPicPr>
          <p:nvPr/>
        </p:nvPicPr>
        <p:blipFill rotWithShape="1">
          <a:blip r:embed="rId2">
            <a:alphaModFix amt="10000"/>
          </a:blip>
          <a:srcRect l="9655" r="25692" b="9078"/>
          <a:stretch/>
        </p:blipFill>
        <p:spPr>
          <a:xfrm>
            <a:off x="-1617423" y="-215651"/>
            <a:ext cx="8669532" cy="6857990"/>
          </a:xfrm>
          <a:prstGeom prst="rect">
            <a:avLst/>
          </a:prstGeom>
        </p:spPr>
      </p:pic>
      <p:pic>
        <p:nvPicPr>
          <p:cNvPr id="3" name="Picture 2" descr="A person holding a phone&#10;&#10;Description automatically generated">
            <a:extLst>
              <a:ext uri="{FF2B5EF4-FFF2-40B4-BE49-F238E27FC236}">
                <a16:creationId xmlns:a16="http://schemas.microsoft.com/office/drawing/2014/main" id="{95D7C923-70D9-30F2-229A-BF30C102B76D}"/>
              </a:ext>
            </a:extLst>
          </p:cNvPr>
          <p:cNvPicPr>
            <a:picLocks noChangeAspect="1"/>
          </p:cNvPicPr>
          <p:nvPr/>
        </p:nvPicPr>
        <p:blipFill rotWithShape="1">
          <a:blip r:embed="rId3">
            <a:extLst>
              <a:ext uri="{28A0092B-C50C-407E-A947-70E740481C1C}">
                <a14:useLocalDpi xmlns:a14="http://schemas.microsoft.com/office/drawing/2010/main" val="0"/>
              </a:ext>
            </a:extLst>
          </a:blip>
          <a:srcRect t="1164" r="1" b="31165"/>
          <a:stretch/>
        </p:blipFill>
        <p:spPr>
          <a:xfrm>
            <a:off x="6273075" y="973690"/>
            <a:ext cx="5915877" cy="4003387"/>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
        <p:nvSpPr>
          <p:cNvPr id="6" name="TextBox 5">
            <a:extLst>
              <a:ext uri="{FF2B5EF4-FFF2-40B4-BE49-F238E27FC236}">
                <a16:creationId xmlns:a16="http://schemas.microsoft.com/office/drawing/2014/main" id="{B9346897-F888-FACF-11B0-117B97552BE9}"/>
              </a:ext>
            </a:extLst>
          </p:cNvPr>
          <p:cNvSpPr txBox="1"/>
          <p:nvPr/>
        </p:nvSpPr>
        <p:spPr>
          <a:xfrm>
            <a:off x="1100703" y="809789"/>
            <a:ext cx="4071670" cy="1323439"/>
          </a:xfrm>
          <a:prstGeom prst="rect">
            <a:avLst/>
          </a:prstGeom>
          <a:noFill/>
        </p:spPr>
        <p:txBody>
          <a:bodyPr wrap="square" lIns="91440" tIns="45720" rIns="91440" bIns="45720" rtlCol="0" anchor="t">
            <a:spAutoFit/>
          </a:bodyPr>
          <a:lstStyle/>
          <a:p>
            <a:r>
              <a:rPr lang="en-US" sz="4000">
                <a:cs typeface="Calibri Light"/>
              </a:rPr>
              <a:t>Google Adds Campaign </a:t>
            </a:r>
            <a:endParaRPr lang="en-US" sz="4000"/>
          </a:p>
        </p:txBody>
      </p:sp>
      <p:pic>
        <p:nvPicPr>
          <p:cNvPr id="9" name="Picture 8" descr="A gold ring with leaves engraved on it&#10;&#10;Description automatically generated">
            <a:extLst>
              <a:ext uri="{FF2B5EF4-FFF2-40B4-BE49-F238E27FC236}">
                <a16:creationId xmlns:a16="http://schemas.microsoft.com/office/drawing/2014/main" id="{C178BB66-C25B-2C10-00E7-CB334910B32B}"/>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rot="5400000">
            <a:off x="919679" y="3213306"/>
            <a:ext cx="2169465" cy="2046916"/>
          </a:xfrm>
          <a:prstGeom prst="rect">
            <a:avLst/>
          </a:prstGeom>
        </p:spPr>
      </p:pic>
      <p:sp>
        <p:nvSpPr>
          <p:cNvPr id="11" name="TextBox 10">
            <a:extLst>
              <a:ext uri="{FF2B5EF4-FFF2-40B4-BE49-F238E27FC236}">
                <a16:creationId xmlns:a16="http://schemas.microsoft.com/office/drawing/2014/main" id="{A812DBD5-C59A-8DEB-D2B5-C8307C8CC9B6}"/>
              </a:ext>
            </a:extLst>
          </p:cNvPr>
          <p:cNvSpPr txBox="1"/>
          <p:nvPr/>
        </p:nvSpPr>
        <p:spPr>
          <a:xfrm>
            <a:off x="980953" y="2203521"/>
            <a:ext cx="7931988" cy="92333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800">
                <a:cs typeface="Calibri"/>
              </a:rPr>
              <a:t>7 day ad trial </a:t>
            </a:r>
          </a:p>
          <a:p>
            <a:pPr marL="285750" indent="-285750">
              <a:buFont typeface="Arial" panose="020B0604020202020204" pitchFamily="34" charset="0"/>
              <a:buChar char="•"/>
            </a:pPr>
            <a:r>
              <a:rPr lang="en-US" sz="1800">
                <a:cs typeface="Calibri"/>
              </a:rPr>
              <a:t>We listed our target costumer from customer interviews</a:t>
            </a:r>
          </a:p>
          <a:p>
            <a:pPr marL="285750" indent="-285750">
              <a:buFont typeface="Arial" panose="020B0604020202020204" pitchFamily="34" charset="0"/>
              <a:buChar char="•"/>
            </a:pPr>
            <a:r>
              <a:rPr lang="en-US" sz="1800">
                <a:cs typeface="Calibri"/>
              </a:rPr>
              <a:t>We sent the potential customers to our Instagram page</a:t>
            </a:r>
          </a:p>
        </p:txBody>
      </p:sp>
    </p:spTree>
    <p:extLst>
      <p:ext uri="{BB962C8B-B14F-4D97-AF65-F5344CB8AC3E}">
        <p14:creationId xmlns:p14="http://schemas.microsoft.com/office/powerpoint/2010/main" val="1424552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ring in a box surrounded by pink roses&#10;&#10;Description automatically generated">
            <a:extLst>
              <a:ext uri="{FF2B5EF4-FFF2-40B4-BE49-F238E27FC236}">
                <a16:creationId xmlns:a16="http://schemas.microsoft.com/office/drawing/2014/main" id="{94BED73E-6212-2C74-84D7-F02E777B7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409212" cy="6858000"/>
          </a:xfrm>
          <a:prstGeom prst="rect">
            <a:avLst/>
          </a:prstGeom>
        </p:spPr>
      </p:pic>
      <p:sp useBgFill="1">
        <p:nvSpPr>
          <p:cNvPr id="8" name="Rectangle 7">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hand holding a phone with a ring on it&#10;&#10;Description automatically generated">
            <a:extLst>
              <a:ext uri="{FF2B5EF4-FFF2-40B4-BE49-F238E27FC236}">
                <a16:creationId xmlns:a16="http://schemas.microsoft.com/office/drawing/2014/main" id="{0F80F84B-502D-6F91-1C74-72C79F1D249F}"/>
              </a:ext>
            </a:extLst>
          </p:cNvPr>
          <p:cNvPicPr>
            <a:picLocks noChangeAspect="1"/>
          </p:cNvPicPr>
          <p:nvPr/>
        </p:nvPicPr>
        <p:blipFill rotWithShape="1">
          <a:blip r:embed="rId3">
            <a:alphaModFix amt="22000"/>
            <a:extLst>
              <a:ext uri="{28A0092B-C50C-407E-A947-70E740481C1C}">
                <a14:useLocalDpi xmlns:a14="http://schemas.microsoft.com/office/drawing/2010/main" val="0"/>
              </a:ext>
            </a:extLst>
          </a:blip>
          <a:srcRect t="16067" r="1" b="26122"/>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5" name="Picture 4" descr="A screenshot of a social media profile&#10;&#10;Description automatically generated">
            <a:extLst>
              <a:ext uri="{FF2B5EF4-FFF2-40B4-BE49-F238E27FC236}">
                <a16:creationId xmlns:a16="http://schemas.microsoft.com/office/drawing/2014/main" id="{70A7F138-C111-2FF2-2074-D1A6516D60E6}"/>
              </a:ext>
            </a:extLst>
          </p:cNvPr>
          <p:cNvPicPr>
            <a:picLocks noChangeAspect="1"/>
          </p:cNvPicPr>
          <p:nvPr/>
        </p:nvPicPr>
        <p:blipFill>
          <a:blip r:embed="rId4"/>
          <a:stretch>
            <a:fillRect/>
          </a:stretch>
        </p:blipFill>
        <p:spPr>
          <a:xfrm>
            <a:off x="7873279" y="1202961"/>
            <a:ext cx="2051290" cy="4452078"/>
          </a:xfrm>
          <a:prstGeom prst="rect">
            <a:avLst/>
          </a:prstGeom>
        </p:spPr>
      </p:pic>
      <p:sp>
        <p:nvSpPr>
          <p:cNvPr id="7" name="TextBox 6">
            <a:extLst>
              <a:ext uri="{FF2B5EF4-FFF2-40B4-BE49-F238E27FC236}">
                <a16:creationId xmlns:a16="http://schemas.microsoft.com/office/drawing/2014/main" id="{BFA7D472-4E82-3119-633F-F00411C22C2C}"/>
              </a:ext>
            </a:extLst>
          </p:cNvPr>
          <p:cNvSpPr txBox="1"/>
          <p:nvPr/>
        </p:nvSpPr>
        <p:spPr>
          <a:xfrm>
            <a:off x="782790" y="833629"/>
            <a:ext cx="6094520" cy="707886"/>
          </a:xfrm>
          <a:prstGeom prst="rect">
            <a:avLst/>
          </a:prstGeom>
          <a:noFill/>
        </p:spPr>
        <p:txBody>
          <a:bodyPr wrap="square" lIns="91440" tIns="45720" rIns="91440" bIns="45720" anchor="t">
            <a:spAutoFit/>
          </a:bodyPr>
          <a:lstStyle/>
          <a:p>
            <a:r>
              <a:rPr lang="en-US" sz="4000" b="1">
                <a:cs typeface="Calibri Light"/>
              </a:rPr>
              <a:t>Instagram</a:t>
            </a:r>
            <a:endParaRPr lang="en-US" sz="4000" b="1"/>
          </a:p>
        </p:txBody>
      </p:sp>
      <p:sp>
        <p:nvSpPr>
          <p:cNvPr id="10" name="TextBox 9">
            <a:extLst>
              <a:ext uri="{FF2B5EF4-FFF2-40B4-BE49-F238E27FC236}">
                <a16:creationId xmlns:a16="http://schemas.microsoft.com/office/drawing/2014/main" id="{DE580615-AA19-067E-2051-37A0232EC341}"/>
              </a:ext>
            </a:extLst>
          </p:cNvPr>
          <p:cNvSpPr txBox="1"/>
          <p:nvPr/>
        </p:nvSpPr>
        <p:spPr>
          <a:xfrm>
            <a:off x="867186" y="2228671"/>
            <a:ext cx="6138908" cy="267765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400" b="1">
                <a:cs typeface="Calibri"/>
              </a:rPr>
              <a:t>Preliminary design </a:t>
            </a:r>
          </a:p>
          <a:p>
            <a:pPr marL="285750" indent="-285750">
              <a:buFont typeface="Arial" panose="020B0604020202020204" pitchFamily="34" charset="0"/>
              <a:buChar char="•"/>
            </a:pPr>
            <a:endParaRPr lang="en-US" sz="2400" b="1">
              <a:cs typeface="Calibri"/>
            </a:endParaRPr>
          </a:p>
          <a:p>
            <a:pPr marL="285750" indent="-285750">
              <a:buFont typeface="Arial" panose="020B0604020202020204" pitchFamily="34" charset="0"/>
              <a:buChar char="•"/>
            </a:pPr>
            <a:r>
              <a:rPr lang="en-US" sz="2400" b="1">
                <a:cs typeface="Calibri"/>
              </a:rPr>
              <a:t>Best platform for rapid growth</a:t>
            </a:r>
          </a:p>
          <a:p>
            <a:pPr marL="285750" indent="-285750">
              <a:buFont typeface="Arial" panose="020B0604020202020204" pitchFamily="34" charset="0"/>
              <a:buChar char="•"/>
            </a:pPr>
            <a:endParaRPr lang="en-US" sz="2400" b="1">
              <a:cs typeface="Calibri"/>
            </a:endParaRPr>
          </a:p>
          <a:p>
            <a:pPr marL="285750" indent="-285750">
              <a:buFont typeface="Arial" panose="020B0604020202020204" pitchFamily="34" charset="0"/>
              <a:buChar char="•"/>
            </a:pPr>
            <a:r>
              <a:rPr lang="en-US" sz="2400" b="1">
                <a:cs typeface="Calibri"/>
              </a:rPr>
              <a:t>Easy to share information easily </a:t>
            </a:r>
          </a:p>
          <a:p>
            <a:pPr marL="285750" indent="-285750">
              <a:buFont typeface="Arial" panose="020B0604020202020204" pitchFamily="34" charset="0"/>
              <a:buChar char="•"/>
            </a:pPr>
            <a:endParaRPr lang="en-US" sz="2400" b="1">
              <a:cs typeface="Calibri"/>
            </a:endParaRPr>
          </a:p>
          <a:p>
            <a:pPr marL="285750" indent="-285750">
              <a:buFont typeface="Arial" panose="020B0604020202020204" pitchFamily="34" charset="0"/>
              <a:buChar char="•"/>
            </a:pPr>
            <a:r>
              <a:rPr lang="en-US" sz="2400" b="1">
                <a:cs typeface="Calibri"/>
              </a:rPr>
              <a:t>Cross platform approach with Facebook </a:t>
            </a:r>
          </a:p>
        </p:txBody>
      </p:sp>
    </p:spTree>
    <p:extLst>
      <p:ext uri="{BB962C8B-B14F-4D97-AF65-F5344CB8AC3E}">
        <p14:creationId xmlns:p14="http://schemas.microsoft.com/office/powerpoint/2010/main" val="2912318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3" name="Freeform: Shape 12">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3" name="Picture 2" descr="A ring in a box surrounded by pink roses&#10;&#10;Description automatically generated">
            <a:extLst>
              <a:ext uri="{FF2B5EF4-FFF2-40B4-BE49-F238E27FC236}">
                <a16:creationId xmlns:a16="http://schemas.microsoft.com/office/drawing/2014/main" id="{08CE3753-C656-229A-36A0-68C57CF53BC4}"/>
              </a:ext>
            </a:extLst>
          </p:cNvPr>
          <p:cNvPicPr>
            <a:picLocks noChangeAspect="1"/>
          </p:cNvPicPr>
          <p:nvPr/>
        </p:nvPicPr>
        <p:blipFill rotWithShape="1">
          <a:blip r:embed="rId2">
            <a:alphaModFix amt="95000"/>
            <a:extLst>
              <a:ext uri="{28A0092B-C50C-407E-A947-70E740481C1C}">
                <a14:useLocalDpi xmlns:a14="http://schemas.microsoft.com/office/drawing/2010/main" val="0"/>
              </a:ext>
            </a:extLst>
          </a:blip>
          <a:srcRect t="27858" r="-2" b="16830"/>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4" name="Freeform: Shape 1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screenshot of a phone&#10;&#10;Description automatically generated">
            <a:extLst>
              <a:ext uri="{FF2B5EF4-FFF2-40B4-BE49-F238E27FC236}">
                <a16:creationId xmlns:a16="http://schemas.microsoft.com/office/drawing/2014/main" id="{27DA36CB-C1F6-C50D-F46F-E87D0D3A849A}"/>
              </a:ext>
            </a:extLst>
          </p:cNvPr>
          <p:cNvPicPr>
            <a:picLocks noChangeAspect="1"/>
          </p:cNvPicPr>
          <p:nvPr/>
        </p:nvPicPr>
        <p:blipFill>
          <a:blip r:embed="rId3"/>
          <a:stretch>
            <a:fillRect/>
          </a:stretch>
        </p:blipFill>
        <p:spPr>
          <a:xfrm>
            <a:off x="2113673" y="2044535"/>
            <a:ext cx="2156202" cy="4114800"/>
          </a:xfrm>
          <a:prstGeom prst="rect">
            <a:avLst/>
          </a:prstGeom>
        </p:spPr>
      </p:pic>
      <p:pic>
        <p:nvPicPr>
          <p:cNvPr id="5" name="Picture 4" descr="A person looking through a magnifying glass&#10;&#10;Description automatically generated">
            <a:extLst>
              <a:ext uri="{FF2B5EF4-FFF2-40B4-BE49-F238E27FC236}">
                <a16:creationId xmlns:a16="http://schemas.microsoft.com/office/drawing/2014/main" id="{F8A2E072-EE00-AB4A-270C-0B5E0DDA263A}"/>
              </a:ext>
            </a:extLst>
          </p:cNvPr>
          <p:cNvPicPr>
            <a:picLocks noChangeAspect="1"/>
          </p:cNvPicPr>
          <p:nvPr/>
        </p:nvPicPr>
        <p:blipFill>
          <a:blip r:embed="rId4"/>
          <a:stretch>
            <a:fillRect/>
          </a:stretch>
        </p:blipFill>
        <p:spPr>
          <a:xfrm>
            <a:off x="4816616" y="2047336"/>
            <a:ext cx="2156202" cy="4114800"/>
          </a:xfrm>
          <a:prstGeom prst="rect">
            <a:avLst/>
          </a:prstGeom>
        </p:spPr>
      </p:pic>
      <p:pic>
        <p:nvPicPr>
          <p:cNvPr id="6" name="Picture 5" descr="A screenshot of a phone&#10;&#10;Description automatically generated">
            <a:extLst>
              <a:ext uri="{FF2B5EF4-FFF2-40B4-BE49-F238E27FC236}">
                <a16:creationId xmlns:a16="http://schemas.microsoft.com/office/drawing/2014/main" id="{C31C9582-C2CB-7C37-547F-A065D9E8CDF6}"/>
              </a:ext>
            </a:extLst>
          </p:cNvPr>
          <p:cNvPicPr>
            <a:picLocks noChangeAspect="1"/>
          </p:cNvPicPr>
          <p:nvPr/>
        </p:nvPicPr>
        <p:blipFill>
          <a:blip r:embed="rId5"/>
          <a:stretch>
            <a:fillRect/>
          </a:stretch>
        </p:blipFill>
        <p:spPr>
          <a:xfrm>
            <a:off x="7519559" y="2047336"/>
            <a:ext cx="2156202" cy="4114800"/>
          </a:xfrm>
          <a:prstGeom prst="rect">
            <a:avLst/>
          </a:prstGeom>
        </p:spPr>
      </p:pic>
      <p:sp>
        <p:nvSpPr>
          <p:cNvPr id="9" name="TextBox 8">
            <a:extLst>
              <a:ext uri="{FF2B5EF4-FFF2-40B4-BE49-F238E27FC236}">
                <a16:creationId xmlns:a16="http://schemas.microsoft.com/office/drawing/2014/main" id="{D3577747-ED55-BFDE-E904-44B84130D6A7}"/>
              </a:ext>
            </a:extLst>
          </p:cNvPr>
          <p:cNvSpPr txBox="1"/>
          <p:nvPr/>
        </p:nvSpPr>
        <p:spPr>
          <a:xfrm>
            <a:off x="1002660" y="916175"/>
            <a:ext cx="6094520" cy="707886"/>
          </a:xfrm>
          <a:prstGeom prst="rect">
            <a:avLst/>
          </a:prstGeom>
          <a:noFill/>
        </p:spPr>
        <p:txBody>
          <a:bodyPr wrap="square" lIns="91440" tIns="45720" rIns="91440" bIns="45720" anchor="t">
            <a:spAutoFit/>
          </a:bodyPr>
          <a:lstStyle/>
          <a:p>
            <a:r>
              <a:rPr lang="en-US" sz="4000">
                <a:cs typeface="Calibri Light"/>
              </a:rPr>
              <a:t>Website</a:t>
            </a:r>
            <a:endParaRPr lang="en-US" sz="4000">
              <a:cs typeface="Calibri"/>
            </a:endParaRPr>
          </a:p>
        </p:txBody>
      </p:sp>
      <p:pic>
        <p:nvPicPr>
          <p:cNvPr id="15" name="Picture 14" descr="A gold ring with leaves engraved on it&#10;&#10;Description automatically generated">
            <a:extLst>
              <a:ext uri="{FF2B5EF4-FFF2-40B4-BE49-F238E27FC236}">
                <a16:creationId xmlns:a16="http://schemas.microsoft.com/office/drawing/2014/main" id="{6DDE5C43-9F3E-31E7-28D7-84531E3DAED0}"/>
              </a:ext>
            </a:extLst>
          </p:cNvPr>
          <p:cNvPicPr>
            <a:picLocks noChangeAspect="1"/>
          </p:cNvPicPr>
          <p:nvPr/>
        </p:nvPicPr>
        <p:blipFill>
          <a:blip r:embed="rId6">
            <a:alphaModFix amt="94000"/>
            <a:extLst>
              <a:ext uri="{28A0092B-C50C-407E-A947-70E740481C1C}">
                <a14:useLocalDpi xmlns:a14="http://schemas.microsoft.com/office/drawing/2010/main" val="0"/>
              </a:ext>
            </a:extLst>
          </a:blip>
          <a:stretch>
            <a:fillRect/>
          </a:stretch>
        </p:blipFill>
        <p:spPr>
          <a:xfrm rot="7616463">
            <a:off x="2840067" y="548114"/>
            <a:ext cx="1119780" cy="1047713"/>
          </a:xfrm>
          <a:prstGeom prst="rect">
            <a:avLst/>
          </a:prstGeom>
        </p:spPr>
      </p:pic>
    </p:spTree>
    <p:extLst>
      <p:ext uri="{BB962C8B-B14F-4D97-AF65-F5344CB8AC3E}">
        <p14:creationId xmlns:p14="http://schemas.microsoft.com/office/powerpoint/2010/main" val="2842852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ing in a box surrounded by pink roses&#10;&#10;Description automatically generated">
            <a:extLst>
              <a:ext uri="{FF2B5EF4-FFF2-40B4-BE49-F238E27FC236}">
                <a16:creationId xmlns:a16="http://schemas.microsoft.com/office/drawing/2014/main" id="{B77422BE-D0E2-01AE-59AE-8047A05A76FD}"/>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33256" r="-1" b="22229"/>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5" name="TextBox 4">
            <a:extLst>
              <a:ext uri="{FF2B5EF4-FFF2-40B4-BE49-F238E27FC236}">
                <a16:creationId xmlns:a16="http://schemas.microsoft.com/office/drawing/2014/main" id="{C3AD08B3-0B7B-3F14-0DB8-26D921546CD8}"/>
              </a:ext>
            </a:extLst>
          </p:cNvPr>
          <p:cNvSpPr txBox="1"/>
          <p:nvPr/>
        </p:nvSpPr>
        <p:spPr>
          <a:xfrm>
            <a:off x="466261" y="741811"/>
            <a:ext cx="5436745" cy="707886"/>
          </a:xfrm>
          <a:prstGeom prst="rect">
            <a:avLst/>
          </a:prstGeom>
          <a:noFill/>
        </p:spPr>
        <p:txBody>
          <a:bodyPr wrap="none" lIns="91440" tIns="45720" rIns="91440" bIns="45720" rtlCol="0" anchor="t">
            <a:spAutoFit/>
          </a:bodyPr>
          <a:lstStyle/>
          <a:p>
            <a:r>
              <a:rPr lang="en-US" sz="4000">
                <a:cs typeface="Calibri Light"/>
              </a:rPr>
              <a:t>Data Collection Overview</a:t>
            </a:r>
            <a:endParaRPr lang="en-US" sz="4000"/>
          </a:p>
        </p:txBody>
      </p:sp>
      <p:sp>
        <p:nvSpPr>
          <p:cNvPr id="7" name="TextBox 6">
            <a:extLst>
              <a:ext uri="{FF2B5EF4-FFF2-40B4-BE49-F238E27FC236}">
                <a16:creationId xmlns:a16="http://schemas.microsoft.com/office/drawing/2014/main" id="{BD118CA7-5845-23D0-D40A-A319A31055B4}"/>
              </a:ext>
            </a:extLst>
          </p:cNvPr>
          <p:cNvSpPr txBox="1"/>
          <p:nvPr/>
        </p:nvSpPr>
        <p:spPr>
          <a:xfrm>
            <a:off x="942410" y="3059668"/>
            <a:ext cx="6138908"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800" b="1">
                <a:cs typeface="Calibri"/>
              </a:rPr>
              <a:t>From NOV 13 to NOV 19 </a:t>
            </a:r>
          </a:p>
        </p:txBody>
      </p:sp>
      <p:pic>
        <p:nvPicPr>
          <p:cNvPr id="9" name="Picture 8" descr="A gold ring with leaves engraved on it&#10;&#10;Description automatically generated">
            <a:extLst>
              <a:ext uri="{FF2B5EF4-FFF2-40B4-BE49-F238E27FC236}">
                <a16:creationId xmlns:a16="http://schemas.microsoft.com/office/drawing/2014/main" id="{9B77F6EC-5B1E-1084-9523-20479F5E417E}"/>
              </a:ext>
            </a:extLst>
          </p:cNvPr>
          <p:cNvPicPr>
            <a:picLocks noChangeAspect="1"/>
          </p:cNvPicPr>
          <p:nvPr/>
        </p:nvPicPr>
        <p:blipFill>
          <a:blip r:embed="rId3">
            <a:alphaModFix amt="43000"/>
            <a:extLst>
              <a:ext uri="{28A0092B-C50C-407E-A947-70E740481C1C}">
                <a14:useLocalDpi xmlns:a14="http://schemas.microsoft.com/office/drawing/2010/main" val="0"/>
              </a:ext>
            </a:extLst>
          </a:blip>
          <a:stretch>
            <a:fillRect/>
          </a:stretch>
        </p:blipFill>
        <p:spPr>
          <a:xfrm rot="909885">
            <a:off x="6545105" y="272762"/>
            <a:ext cx="4812425" cy="4502706"/>
          </a:xfrm>
          <a:prstGeom prst="rect">
            <a:avLst/>
          </a:prstGeom>
        </p:spPr>
      </p:pic>
      <p:pic>
        <p:nvPicPr>
          <p:cNvPr id="10" name="Picture 9" descr="A gold crown with diamonds&#10;&#10;Description automatically generated">
            <a:extLst>
              <a:ext uri="{FF2B5EF4-FFF2-40B4-BE49-F238E27FC236}">
                <a16:creationId xmlns:a16="http://schemas.microsoft.com/office/drawing/2014/main" id="{E706E4A5-D0CE-655C-00CC-2C309F60A23C}"/>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rot="3653999">
            <a:off x="7358062" y="3417123"/>
            <a:ext cx="803502" cy="694033"/>
          </a:xfrm>
          <a:prstGeom prst="rect">
            <a:avLst/>
          </a:prstGeom>
        </p:spPr>
      </p:pic>
      <p:pic>
        <p:nvPicPr>
          <p:cNvPr id="11" name="Picture 10" descr="A gold ring with a diamond in the center&#10;&#10;Description automatically generated">
            <a:extLst>
              <a:ext uri="{FF2B5EF4-FFF2-40B4-BE49-F238E27FC236}">
                <a16:creationId xmlns:a16="http://schemas.microsoft.com/office/drawing/2014/main" id="{65FA0A1F-9A69-15E1-A995-691BE4484FDF}"/>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rot="20788140">
            <a:off x="8466067" y="3353445"/>
            <a:ext cx="1022483" cy="756903"/>
          </a:xfrm>
          <a:prstGeom prst="rect">
            <a:avLst/>
          </a:prstGeom>
        </p:spPr>
      </p:pic>
      <p:pic>
        <p:nvPicPr>
          <p:cNvPr id="12" name="Picture 11" descr="A gold ring with a diamond in the center&#10;&#10;Description automatically generated">
            <a:extLst>
              <a:ext uri="{FF2B5EF4-FFF2-40B4-BE49-F238E27FC236}">
                <a16:creationId xmlns:a16="http://schemas.microsoft.com/office/drawing/2014/main" id="{B311596E-9256-DBA0-B737-150C096A95B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rot="14021566">
            <a:off x="9480715" y="2989480"/>
            <a:ext cx="823017" cy="586069"/>
          </a:xfrm>
          <a:prstGeom prst="rect">
            <a:avLst/>
          </a:prstGeom>
        </p:spPr>
      </p:pic>
      <p:pic>
        <p:nvPicPr>
          <p:cNvPr id="4" name="圖片 3" descr="一張含有 文字, 螢幕擷取畫面, 圖表, 行 的圖片&#10;&#10;自動產生的描述">
            <a:extLst>
              <a:ext uri="{FF2B5EF4-FFF2-40B4-BE49-F238E27FC236}">
                <a16:creationId xmlns:a16="http://schemas.microsoft.com/office/drawing/2014/main" id="{22110102-73B8-5DE9-90C3-DF1477A49C8C}"/>
              </a:ext>
            </a:extLst>
          </p:cNvPr>
          <p:cNvPicPr>
            <a:picLocks noChangeAspect="1"/>
          </p:cNvPicPr>
          <p:nvPr/>
        </p:nvPicPr>
        <p:blipFill>
          <a:blip r:embed="rId7"/>
          <a:stretch>
            <a:fillRect/>
          </a:stretch>
        </p:blipFill>
        <p:spPr>
          <a:xfrm>
            <a:off x="4334331" y="1943355"/>
            <a:ext cx="7351654" cy="2426045"/>
          </a:xfrm>
          <a:prstGeom prst="rect">
            <a:avLst/>
          </a:prstGeom>
        </p:spPr>
      </p:pic>
    </p:spTree>
    <p:extLst>
      <p:ext uri="{BB962C8B-B14F-4D97-AF65-F5344CB8AC3E}">
        <p14:creationId xmlns:p14="http://schemas.microsoft.com/office/powerpoint/2010/main" val="49915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3">
            <a:extLst>
              <a:ext uri="{FF2B5EF4-FFF2-40B4-BE49-F238E27FC236}">
                <a16:creationId xmlns:a16="http://schemas.microsoft.com/office/drawing/2014/main" id="{F69FCC16-EF25-FA29-C520-153C5E770171}"/>
              </a:ext>
            </a:extLst>
          </p:cNvPr>
          <p:cNvSpPr txBox="1"/>
          <p:nvPr/>
        </p:nvSpPr>
        <p:spPr>
          <a:xfrm>
            <a:off x="838201" y="365125"/>
            <a:ext cx="3394274" cy="10263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solidFill>
                  <a:srgbClr val="FAB3AD"/>
                </a:solidFill>
                <a:cs typeface="Calibri"/>
              </a:rPr>
              <a:t>Who Value</a:t>
            </a:r>
            <a:endParaRPr lang="en-US" sz="4000">
              <a:solidFill>
                <a:srgbClr val="FAB3AD"/>
              </a:solidFill>
            </a:endParaRPr>
          </a:p>
        </p:txBody>
      </p:sp>
      <p:sp>
        <p:nvSpPr>
          <p:cNvPr id="7" name="TextBox 6">
            <a:extLst>
              <a:ext uri="{FF2B5EF4-FFF2-40B4-BE49-F238E27FC236}">
                <a16:creationId xmlns:a16="http://schemas.microsoft.com/office/drawing/2014/main" id="{86A0F0C8-D8F7-9501-6FCA-ED5F78EEA94D}"/>
              </a:ext>
            </a:extLst>
          </p:cNvPr>
          <p:cNvSpPr txBox="1"/>
          <p:nvPr/>
        </p:nvSpPr>
        <p:spPr>
          <a:xfrm>
            <a:off x="334737" y="1325982"/>
            <a:ext cx="5027131" cy="5204765"/>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400">
              <a:solidFill>
                <a:srgbClr val="FAB3AD"/>
              </a:solidFill>
              <a:cs typeface="Calibri"/>
            </a:endParaRPr>
          </a:p>
          <a:p>
            <a:pPr marL="285750" indent="-228600">
              <a:lnSpc>
                <a:spcPct val="90000"/>
              </a:lnSpc>
              <a:spcAft>
                <a:spcPts val="600"/>
              </a:spcAft>
              <a:buFont typeface="Arial" panose="020B0604020202020204" pitchFamily="34" charset="0"/>
              <a:buChar char="•"/>
            </a:pPr>
            <a:r>
              <a:rPr lang="en-US" sz="2400"/>
              <a:t>Create precious memories with friend and loved one</a:t>
            </a:r>
          </a:p>
          <a:p>
            <a:pPr marL="285750" indent="-228600">
              <a:lnSpc>
                <a:spcPct val="90000"/>
              </a:lnSpc>
              <a:spcAft>
                <a:spcPts val="600"/>
              </a:spcAft>
              <a:buFont typeface="Arial" panose="020B0604020202020204" pitchFamily="34" charset="0"/>
              <a:buChar char="•"/>
            </a:pPr>
            <a:endParaRPr lang="en-US" sz="2400"/>
          </a:p>
          <a:p>
            <a:pPr marL="285750" indent="-228600">
              <a:lnSpc>
                <a:spcPct val="90000"/>
              </a:lnSpc>
              <a:spcAft>
                <a:spcPts val="600"/>
              </a:spcAft>
              <a:buFont typeface="Arial" panose="020B0604020202020204" pitchFamily="34" charset="0"/>
              <a:buChar char="•"/>
            </a:pPr>
            <a:r>
              <a:rPr lang="en-US" sz="2400"/>
              <a:t>Joy and achievement bring an idea to life</a:t>
            </a:r>
            <a:endParaRPr lang="en-US" sz="2400">
              <a:cs typeface="Calibri"/>
            </a:endParaRP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t>Taking a break from the complexities of daily life</a:t>
            </a:r>
            <a:endParaRPr lang="en-US" sz="2400">
              <a:cs typeface="Calibri"/>
            </a:endParaRPr>
          </a:p>
          <a:p>
            <a:pPr marL="285750" indent="-228600">
              <a:lnSpc>
                <a:spcPct val="90000"/>
              </a:lnSpc>
              <a:spcAft>
                <a:spcPts val="600"/>
              </a:spcAft>
              <a:buFont typeface="Arial" panose="020B0604020202020204" pitchFamily="34" charset="0"/>
              <a:buChar char="•"/>
            </a:pPr>
            <a:endParaRPr lang="en-US" sz="2000">
              <a:solidFill>
                <a:srgbClr val="FAB3AD"/>
              </a:solidFill>
              <a:cs typeface="Calibri"/>
            </a:endParaRPr>
          </a:p>
          <a:p>
            <a:pPr marL="285750" indent="-228600">
              <a:lnSpc>
                <a:spcPct val="90000"/>
              </a:lnSpc>
              <a:spcAft>
                <a:spcPts val="600"/>
              </a:spcAft>
              <a:buFont typeface="Arial" panose="020B0604020202020204" pitchFamily="34" charset="0"/>
              <a:buChar char="•"/>
            </a:pPr>
            <a:endParaRPr lang="en-US" sz="2000">
              <a:solidFill>
                <a:srgbClr val="FAB3AD"/>
              </a:solidFill>
              <a:cs typeface="Calibri"/>
            </a:endParaRPr>
          </a:p>
          <a:p>
            <a:pPr marL="285750" indent="-228600">
              <a:lnSpc>
                <a:spcPct val="90000"/>
              </a:lnSpc>
              <a:spcAft>
                <a:spcPts val="600"/>
              </a:spcAft>
              <a:buFont typeface="Arial" panose="020B0604020202020204" pitchFamily="34" charset="0"/>
              <a:buChar char="•"/>
            </a:pPr>
            <a:endParaRPr lang="en-US" sz="2000">
              <a:solidFill>
                <a:srgbClr val="FAB3AD"/>
              </a:solidFill>
              <a:cs typeface="Calibri"/>
            </a:endParaRPr>
          </a:p>
          <a:p>
            <a:pPr marL="285750" indent="-228600">
              <a:lnSpc>
                <a:spcPct val="90000"/>
              </a:lnSpc>
              <a:spcAft>
                <a:spcPts val="600"/>
              </a:spcAft>
              <a:buFont typeface="Arial" panose="020B0604020202020204" pitchFamily="34" charset="0"/>
              <a:buChar char="•"/>
            </a:pPr>
            <a:r>
              <a:rPr lang="en-US" sz="2000">
                <a:solidFill>
                  <a:srgbClr val="FAB3AD"/>
                </a:solidFill>
                <a:cs typeface="Calibri"/>
              </a:rPr>
              <a:t>Source: Interview</a:t>
            </a:r>
          </a:p>
        </p:txBody>
      </p:sp>
      <p:pic>
        <p:nvPicPr>
          <p:cNvPr id="3" name="Picture 2">
            <a:extLst>
              <a:ext uri="{FF2B5EF4-FFF2-40B4-BE49-F238E27FC236}">
                <a16:creationId xmlns:a16="http://schemas.microsoft.com/office/drawing/2014/main" id="{10FE97EE-E4D9-8940-5C91-6FF9453F0BA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9879" r="-1" b="-1"/>
          <a:stretch/>
        </p:blipFill>
        <p:spPr>
          <a:xfrm>
            <a:off x="4904316" y="-4"/>
            <a:ext cx="7282242" cy="37705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14" name="圖片 13" descr="一張含有 人員, 服裝, 人的臉孔, 女孩 的圖片&#10;&#10;自動產生的描述">
            <a:extLst>
              <a:ext uri="{FF2B5EF4-FFF2-40B4-BE49-F238E27FC236}">
                <a16:creationId xmlns:a16="http://schemas.microsoft.com/office/drawing/2014/main" id="{CE2CA7FC-3213-D83F-5BCF-F9EA03ACC17E}"/>
              </a:ext>
            </a:extLst>
          </p:cNvPr>
          <p:cNvPicPr>
            <a:picLocks noChangeAspect="1"/>
          </p:cNvPicPr>
          <p:nvPr/>
        </p:nvPicPr>
        <p:blipFill rotWithShape="1">
          <a:blip r:embed="rId4"/>
          <a:srcRect t="18054" b="32539"/>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4" name="文字方塊 3">
            <a:extLst>
              <a:ext uri="{FF2B5EF4-FFF2-40B4-BE49-F238E27FC236}">
                <a16:creationId xmlns:a16="http://schemas.microsoft.com/office/drawing/2014/main" id="{7E5AFA66-4396-26C4-AB94-8F7829BD6225}"/>
              </a:ext>
            </a:extLst>
          </p:cNvPr>
          <p:cNvSpPr txBox="1"/>
          <p:nvPr/>
        </p:nvSpPr>
        <p:spPr>
          <a:xfrm>
            <a:off x="9817632" y="6657945"/>
            <a:ext cx="2374368" cy="200055"/>
          </a:xfrm>
          <a:prstGeom prst="rect">
            <a:avLst/>
          </a:prstGeom>
          <a:solidFill>
            <a:srgbClr val="000000"/>
          </a:solidFill>
        </p:spPr>
        <p:txBody>
          <a:bodyPr wrap="none">
            <a:spAutoFit/>
          </a:bodyPr>
          <a:lstStyle/>
          <a:p>
            <a:pPr algn="r">
              <a:spcAft>
                <a:spcPts val="600"/>
              </a:spcAft>
            </a:pPr>
            <a:r>
              <a:rPr lang="zh-TW" altLang="en-US" sz="700">
                <a:solidFill>
                  <a:srgbClr val="FFFFFF"/>
                </a:solidFill>
                <a:hlinkClick r:id="rId3">
                  <a:extLst>
                    <a:ext uri="{A12FA001-AC4F-418D-AE19-62706E023703}">
                      <ahyp:hlinkClr xmlns:ahyp="http://schemas.microsoft.com/office/drawing/2018/hyperlinkcolor" val="tx"/>
                    </a:ext>
                  </a:extLst>
                </a:hlinkClick>
              </a:rPr>
              <a:t>這張相片</a:t>
            </a:r>
            <a:r>
              <a:rPr lang="en-US" altLang="zh-TW" sz="700">
                <a:solidFill>
                  <a:srgbClr val="FFFFFF"/>
                </a:solidFill>
              </a:rPr>
              <a:t> (</a:t>
            </a:r>
            <a:r>
              <a:rPr lang="zh-TW" altLang="en-US" sz="700">
                <a:solidFill>
                  <a:srgbClr val="FFFFFF"/>
                </a:solidFill>
              </a:rPr>
              <a:t>作者</a:t>
            </a:r>
            <a:r>
              <a:rPr lang="en-US" altLang="zh-TW" sz="700">
                <a:solidFill>
                  <a:srgbClr val="FFFFFF"/>
                </a:solidFill>
              </a:rPr>
              <a:t>: </a:t>
            </a:r>
            <a:r>
              <a:rPr lang="zh-TW" altLang="en-US" sz="700">
                <a:solidFill>
                  <a:srgbClr val="FFFFFF"/>
                </a:solidFill>
              </a:rPr>
              <a:t>未知的作者</a:t>
            </a:r>
            <a:r>
              <a:rPr lang="en-US" altLang="zh-TW" sz="700">
                <a:solidFill>
                  <a:srgbClr val="FFFFFF"/>
                </a:solidFill>
              </a:rPr>
              <a:t>) </a:t>
            </a:r>
            <a:r>
              <a:rPr lang="zh-TW" altLang="en-US" sz="700">
                <a:solidFill>
                  <a:srgbClr val="FFFFFF"/>
                </a:solidFill>
              </a:rPr>
              <a:t>已透過</a:t>
            </a:r>
            <a:r>
              <a:rPr lang="en-US" altLang="zh-TW" sz="700">
                <a:solidFill>
                  <a:srgbClr val="FFFFFF"/>
                </a:solidFill>
              </a:rPr>
              <a:t> </a:t>
            </a:r>
            <a:r>
              <a:rPr lang="en-US" altLang="zh-TW" sz="700">
                <a:solidFill>
                  <a:srgbClr val="FFFFFF"/>
                </a:solidFill>
                <a:hlinkClick r:id="rId5">
                  <a:extLst>
                    <a:ext uri="{A12FA001-AC4F-418D-AE19-62706E023703}">
                      <ahyp:hlinkClr xmlns:ahyp="http://schemas.microsoft.com/office/drawing/2018/hyperlinkcolor" val="tx"/>
                    </a:ext>
                  </a:extLst>
                </a:hlinkClick>
              </a:rPr>
              <a:t>CC BY-NC-ND</a:t>
            </a:r>
            <a:r>
              <a:rPr lang="en-US" altLang="zh-TW" sz="700">
                <a:solidFill>
                  <a:srgbClr val="FFFFFF"/>
                </a:solidFill>
              </a:rPr>
              <a:t> </a:t>
            </a:r>
            <a:r>
              <a:rPr lang="zh-TW" altLang="en-US" sz="700">
                <a:solidFill>
                  <a:srgbClr val="FFFFFF"/>
                </a:solidFill>
              </a:rPr>
              <a:t>授權。</a:t>
            </a:r>
            <a:endParaRPr lang="en-US" altLang="zh-TW" sz="700">
              <a:solidFill>
                <a:srgbClr val="FFFFFF"/>
              </a:solidFill>
            </a:endParaRPr>
          </a:p>
        </p:txBody>
      </p:sp>
    </p:spTree>
    <p:extLst>
      <p:ext uri="{BB962C8B-B14F-4D97-AF65-F5344CB8AC3E}">
        <p14:creationId xmlns:p14="http://schemas.microsoft.com/office/powerpoint/2010/main" val="1449171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4" name="Freeform: Shape 23">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TextBox 4">
            <a:extLst>
              <a:ext uri="{FF2B5EF4-FFF2-40B4-BE49-F238E27FC236}">
                <a16:creationId xmlns:a16="http://schemas.microsoft.com/office/drawing/2014/main" id="{EA3B57A0-A157-1EAC-E7C6-631088B5F0E0}"/>
              </a:ext>
            </a:extLst>
          </p:cNvPr>
          <p:cNvSpPr txBox="1"/>
          <p:nvPr/>
        </p:nvSpPr>
        <p:spPr>
          <a:xfrm>
            <a:off x="6192433" y="917247"/>
            <a:ext cx="6094520" cy="707886"/>
          </a:xfrm>
          <a:prstGeom prst="rect">
            <a:avLst/>
          </a:prstGeom>
          <a:noFill/>
        </p:spPr>
        <p:txBody>
          <a:bodyPr wrap="square" lIns="91440" tIns="45720" rIns="91440" bIns="45720" anchor="t">
            <a:spAutoFit/>
          </a:bodyPr>
          <a:lstStyle/>
          <a:p>
            <a:r>
              <a:rPr lang="en-US" sz="4000">
                <a:ea typeface="+mj-lt"/>
                <a:cs typeface="+mj-lt"/>
              </a:rPr>
              <a:t>Point Metal Art Interview: </a:t>
            </a:r>
            <a:endParaRPr lang="en-US" sz="4000">
              <a:cs typeface="Calibri"/>
            </a:endParaRPr>
          </a:p>
        </p:txBody>
      </p:sp>
      <p:sp>
        <p:nvSpPr>
          <p:cNvPr id="7" name="TextBox 6">
            <a:extLst>
              <a:ext uri="{FF2B5EF4-FFF2-40B4-BE49-F238E27FC236}">
                <a16:creationId xmlns:a16="http://schemas.microsoft.com/office/drawing/2014/main" id="{B9DF1A12-CF8C-9ABE-F071-3043D533ED70}"/>
              </a:ext>
            </a:extLst>
          </p:cNvPr>
          <p:cNvSpPr txBox="1"/>
          <p:nvPr/>
        </p:nvSpPr>
        <p:spPr>
          <a:xfrm>
            <a:off x="6297485" y="2542380"/>
            <a:ext cx="4879501" cy="2308324"/>
          </a:xfrm>
          <a:prstGeom prst="rect">
            <a:avLst/>
          </a:prstGeom>
          <a:noFill/>
        </p:spPr>
        <p:txBody>
          <a:bodyPr wrap="square" lIns="91440" tIns="45720" rIns="91440" bIns="45720" anchor="t">
            <a:spAutoFit/>
          </a:bodyPr>
          <a:lstStyle/>
          <a:p>
            <a:pPr marL="0" indent="0">
              <a:buNone/>
            </a:pPr>
            <a:r>
              <a:rPr lang="en-US" sz="1800">
                <a:ea typeface="+mn-lt"/>
                <a:cs typeface="+mn-lt"/>
              </a:rPr>
              <a:t>We are acutely aware that continuous price competition, in the long run, only leads to vicious competition and poses a significant crisis for the entire industry. The key to sustainable operation lies in identifying our unique characteristics, building a strong reputation, gaining the trust and support of customers, and constantly enhancing the value of our services. </a:t>
            </a:r>
            <a:endParaRPr lang="en-US" sz="1800">
              <a:cs typeface="Calibri" panose="020F0502020204030204"/>
            </a:endParaRPr>
          </a:p>
        </p:txBody>
      </p:sp>
      <p:pic>
        <p:nvPicPr>
          <p:cNvPr id="12" name="Picture 11" descr="A hand holding a phone with a ring on it&#10;&#10;Description automatically generated">
            <a:extLst>
              <a:ext uri="{FF2B5EF4-FFF2-40B4-BE49-F238E27FC236}">
                <a16:creationId xmlns:a16="http://schemas.microsoft.com/office/drawing/2014/main" id="{306350EA-EB98-908E-21BA-C3AD46C959A3}"/>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1569478" y="1471448"/>
            <a:ext cx="3783768" cy="3083388"/>
          </a:xfrm>
          <a:prstGeom prst="rect">
            <a:avLst/>
          </a:prstGeom>
        </p:spPr>
      </p:pic>
      <p:pic>
        <p:nvPicPr>
          <p:cNvPr id="3" name="Picture 2" descr="A person with glasses and flowers&#10;&#10;Description automatically generated">
            <a:extLst>
              <a:ext uri="{FF2B5EF4-FFF2-40B4-BE49-F238E27FC236}">
                <a16:creationId xmlns:a16="http://schemas.microsoft.com/office/drawing/2014/main" id="{3F1793CB-458E-717B-7B53-32EFF07EF64E}"/>
              </a:ext>
            </a:extLst>
          </p:cNvPr>
          <p:cNvPicPr>
            <a:picLocks noChangeAspect="1"/>
          </p:cNvPicPr>
          <p:nvPr/>
        </p:nvPicPr>
        <p:blipFill rotWithShape="1">
          <a:blip r:embed="rId3">
            <a:extLst>
              <a:ext uri="{28A0092B-C50C-407E-A947-70E740481C1C}">
                <a14:useLocalDpi xmlns:a14="http://schemas.microsoft.com/office/drawing/2010/main" val="0"/>
              </a:ext>
            </a:extLst>
          </a:blip>
          <a:srcRect r="-3" b="16287"/>
          <a:stretch/>
        </p:blipFill>
        <p:spPr>
          <a:xfrm>
            <a:off x="94953" y="917247"/>
            <a:ext cx="6001047" cy="5023506"/>
          </a:xfrm>
          <a:prstGeom prst="rect">
            <a:avLst/>
          </a:prstGeom>
        </p:spPr>
      </p:pic>
    </p:spTree>
    <p:extLst>
      <p:ext uri="{BB962C8B-B14F-4D97-AF65-F5344CB8AC3E}">
        <p14:creationId xmlns:p14="http://schemas.microsoft.com/office/powerpoint/2010/main" val="1235277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7FB"/>
        </a:solidFill>
        <a:effectLst/>
      </p:bgPr>
    </p:bg>
    <p:spTree>
      <p:nvGrpSpPr>
        <p:cNvPr id="1" name=""/>
        <p:cNvGrpSpPr/>
        <p:nvPr/>
      </p:nvGrpSpPr>
      <p:grpSpPr>
        <a:xfrm>
          <a:off x="0" y="0"/>
          <a:ext cx="0" cy="0"/>
          <a:chOff x="0" y="0"/>
          <a:chExt cx="0" cy="0"/>
        </a:xfrm>
      </p:grpSpPr>
      <p:pic>
        <p:nvPicPr>
          <p:cNvPr id="7" name="Picture 6" descr="A person with glasses and flowers&#10;&#10;Description automatically generated">
            <a:extLst>
              <a:ext uri="{FF2B5EF4-FFF2-40B4-BE49-F238E27FC236}">
                <a16:creationId xmlns:a16="http://schemas.microsoft.com/office/drawing/2014/main" id="{E9D4C26D-3B3C-AF51-66CB-2F86A773B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64156" y="1397480"/>
            <a:ext cx="3503764" cy="3821502"/>
          </a:xfrm>
          <a:prstGeom prst="rect">
            <a:avLst/>
          </a:prstGeom>
        </p:spPr>
      </p:pic>
      <p:pic>
        <p:nvPicPr>
          <p:cNvPr id="9" name="Picture 8" descr="A hands shaking with roses&#10;&#10;Description automatically generated">
            <a:extLst>
              <a:ext uri="{FF2B5EF4-FFF2-40B4-BE49-F238E27FC236}">
                <a16:creationId xmlns:a16="http://schemas.microsoft.com/office/drawing/2014/main" id="{6C2DF2F5-6A4F-6854-D477-7BD045EFD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1102"/>
            <a:ext cx="5926347" cy="5615796"/>
          </a:xfrm>
          <a:prstGeom prst="rect">
            <a:avLst/>
          </a:prstGeom>
        </p:spPr>
      </p:pic>
      <p:pic>
        <p:nvPicPr>
          <p:cNvPr id="12" name="Picture 11" descr="A gold ring with leaves engraved on it&#10;&#10;Description automatically generated">
            <a:extLst>
              <a:ext uri="{FF2B5EF4-FFF2-40B4-BE49-F238E27FC236}">
                <a16:creationId xmlns:a16="http://schemas.microsoft.com/office/drawing/2014/main" id="{8C59D982-AEC0-182E-99C7-F7F1C0BEDA8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rot="1916822">
            <a:off x="2287747" y="2207700"/>
            <a:ext cx="974480" cy="911764"/>
          </a:xfrm>
          <a:prstGeom prst="rect">
            <a:avLst/>
          </a:prstGeom>
        </p:spPr>
      </p:pic>
      <p:sp>
        <p:nvSpPr>
          <p:cNvPr id="14" name="TextBox 13">
            <a:extLst>
              <a:ext uri="{FF2B5EF4-FFF2-40B4-BE49-F238E27FC236}">
                <a16:creationId xmlns:a16="http://schemas.microsoft.com/office/drawing/2014/main" id="{02F65888-201C-D48C-9DF8-357BAC9DBB1B}"/>
              </a:ext>
            </a:extLst>
          </p:cNvPr>
          <p:cNvSpPr txBox="1"/>
          <p:nvPr/>
        </p:nvSpPr>
        <p:spPr>
          <a:xfrm>
            <a:off x="5850865" y="689594"/>
            <a:ext cx="6094562" cy="707886"/>
          </a:xfrm>
          <a:prstGeom prst="rect">
            <a:avLst/>
          </a:prstGeom>
          <a:noFill/>
        </p:spPr>
        <p:txBody>
          <a:bodyPr wrap="square" lIns="91440" tIns="45720" rIns="91440" bIns="45720" anchor="t">
            <a:spAutoFit/>
          </a:bodyPr>
          <a:lstStyle/>
          <a:p>
            <a:r>
              <a:rPr lang="en-US" sz="4000">
                <a:ea typeface="+mj-lt"/>
                <a:cs typeface="+mj-lt"/>
              </a:rPr>
              <a:t>Kodak Jewlers Interview: </a:t>
            </a:r>
            <a:endParaRPr lang="en-US" sz="4000">
              <a:cs typeface="Calibri"/>
            </a:endParaRPr>
          </a:p>
        </p:txBody>
      </p:sp>
      <p:sp>
        <p:nvSpPr>
          <p:cNvPr id="16" name="TextBox 15">
            <a:extLst>
              <a:ext uri="{FF2B5EF4-FFF2-40B4-BE49-F238E27FC236}">
                <a16:creationId xmlns:a16="http://schemas.microsoft.com/office/drawing/2014/main" id="{7043D228-AE15-CBCC-A76D-B50ADB957377}"/>
              </a:ext>
            </a:extLst>
          </p:cNvPr>
          <p:cNvSpPr txBox="1"/>
          <p:nvPr/>
        </p:nvSpPr>
        <p:spPr>
          <a:xfrm>
            <a:off x="6097438" y="2551837"/>
            <a:ext cx="6094562" cy="1754326"/>
          </a:xfrm>
          <a:prstGeom prst="rect">
            <a:avLst/>
          </a:prstGeom>
          <a:noFill/>
        </p:spPr>
        <p:txBody>
          <a:bodyPr wrap="square" lIns="91440" tIns="45720" rIns="91440" bIns="45720" anchor="t">
            <a:spAutoFit/>
          </a:bodyPr>
          <a:lstStyle/>
          <a:p>
            <a:pPr marL="285750" indent="-285750">
              <a:buFont typeface="Arial"/>
              <a:buChar char="•"/>
            </a:pPr>
            <a:r>
              <a:rPr lang="en-US" sz="1800">
                <a:cs typeface="Calibri" panose="020F0502020204030204"/>
              </a:rPr>
              <a:t>W Kodak Jewlers is a Hoboken market leader in fine jewelry with 2 locations in the Mile Square City</a:t>
            </a:r>
            <a:endParaRPr lang="en-US">
              <a:cs typeface="Calibri" panose="020F0502020204030204"/>
            </a:endParaRPr>
          </a:p>
          <a:p>
            <a:pPr marL="285750" indent="-285750">
              <a:buFont typeface="Arial"/>
              <a:buChar char="•"/>
            </a:pPr>
            <a:r>
              <a:rPr lang="en-US" sz="1800">
                <a:cs typeface="Calibri" panose="020F0502020204030204"/>
              </a:rPr>
              <a:t>They expressed +3 visits for custom jewelry from start to end</a:t>
            </a:r>
          </a:p>
          <a:p>
            <a:pPr marL="285750" indent="-285750">
              <a:buFont typeface="Arial"/>
              <a:buChar char="•"/>
            </a:pPr>
            <a:r>
              <a:rPr lang="en-US" sz="1800">
                <a:cs typeface="Calibri" panose="020F0502020204030204"/>
              </a:rPr>
              <a:t>Biggest issue is miscommunication currently happening between store and client causing unforeseen delays. </a:t>
            </a:r>
          </a:p>
        </p:txBody>
      </p:sp>
    </p:spTree>
    <p:extLst>
      <p:ext uri="{BB962C8B-B14F-4D97-AF65-F5344CB8AC3E}">
        <p14:creationId xmlns:p14="http://schemas.microsoft.com/office/powerpoint/2010/main" val="1553234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7FB"/>
        </a:solidFill>
        <a:effectLst/>
      </p:bgPr>
    </p:bg>
    <p:spTree>
      <p:nvGrpSpPr>
        <p:cNvPr id="1" name=""/>
        <p:cNvGrpSpPr/>
        <p:nvPr/>
      </p:nvGrpSpPr>
      <p:grpSpPr>
        <a:xfrm>
          <a:off x="0" y="0"/>
          <a:ext cx="0" cy="0"/>
          <a:chOff x="0" y="0"/>
          <a:chExt cx="0" cy="0"/>
        </a:xfrm>
      </p:grpSpPr>
      <p:pic>
        <p:nvPicPr>
          <p:cNvPr id="3" name="Picture 2" descr="A hands shaking with roses&#10;&#10;Description automatically generated">
            <a:extLst>
              <a:ext uri="{FF2B5EF4-FFF2-40B4-BE49-F238E27FC236}">
                <a16:creationId xmlns:a16="http://schemas.microsoft.com/office/drawing/2014/main" id="{1DE16100-9BFD-A29D-929A-C789E3E3B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366957" y="776378"/>
            <a:ext cx="4424465" cy="4986068"/>
          </a:xfrm>
          <a:prstGeom prst="rect">
            <a:avLst/>
          </a:prstGeom>
        </p:spPr>
      </p:pic>
      <p:sp>
        <p:nvSpPr>
          <p:cNvPr id="7" name="TextBox 6">
            <a:extLst>
              <a:ext uri="{FF2B5EF4-FFF2-40B4-BE49-F238E27FC236}">
                <a16:creationId xmlns:a16="http://schemas.microsoft.com/office/drawing/2014/main" id="{FDBD33E1-A1BD-8CE3-56DC-F94F1105CB55}"/>
              </a:ext>
            </a:extLst>
          </p:cNvPr>
          <p:cNvSpPr txBox="1"/>
          <p:nvPr/>
        </p:nvSpPr>
        <p:spPr>
          <a:xfrm>
            <a:off x="400578" y="776378"/>
            <a:ext cx="6094562" cy="707886"/>
          </a:xfrm>
          <a:prstGeom prst="rect">
            <a:avLst/>
          </a:prstGeom>
          <a:noFill/>
        </p:spPr>
        <p:txBody>
          <a:bodyPr wrap="square" lIns="91440" tIns="45720" rIns="91440" bIns="45720" anchor="t">
            <a:spAutoFit/>
          </a:bodyPr>
          <a:lstStyle/>
          <a:p>
            <a:r>
              <a:rPr lang="en-US" sz="4000" err="1">
                <a:ea typeface="+mj-lt"/>
                <a:cs typeface="+mj-lt"/>
              </a:rPr>
              <a:t>Laprong</a:t>
            </a:r>
            <a:r>
              <a:rPr lang="en-US" sz="4000">
                <a:ea typeface="+mj-lt"/>
                <a:cs typeface="+mj-lt"/>
              </a:rPr>
              <a:t> Jewlers Interview: </a:t>
            </a:r>
            <a:endParaRPr lang="en-US" sz="4000">
              <a:cs typeface="Calibri"/>
            </a:endParaRPr>
          </a:p>
        </p:txBody>
      </p:sp>
      <p:pic>
        <p:nvPicPr>
          <p:cNvPr id="9" name="Picture 8" descr="A black and white logo&#10;&#10;Description automatically generated">
            <a:extLst>
              <a:ext uri="{FF2B5EF4-FFF2-40B4-BE49-F238E27FC236}">
                <a16:creationId xmlns:a16="http://schemas.microsoft.com/office/drawing/2014/main" id="{363FC437-ABE3-4F56-1B7E-99C7DD3A1A9B}"/>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1135378" y="2359351"/>
            <a:ext cx="3175724" cy="1854623"/>
          </a:xfrm>
          <a:prstGeom prst="rect">
            <a:avLst/>
          </a:prstGeom>
        </p:spPr>
      </p:pic>
      <p:sp>
        <p:nvSpPr>
          <p:cNvPr id="11" name="TextBox 10">
            <a:extLst>
              <a:ext uri="{FF2B5EF4-FFF2-40B4-BE49-F238E27FC236}">
                <a16:creationId xmlns:a16="http://schemas.microsoft.com/office/drawing/2014/main" id="{B3800BD5-58AE-A2C4-8FFA-908972DFC04F}"/>
              </a:ext>
            </a:extLst>
          </p:cNvPr>
          <p:cNvSpPr txBox="1"/>
          <p:nvPr/>
        </p:nvSpPr>
        <p:spPr>
          <a:xfrm>
            <a:off x="400578" y="2274838"/>
            <a:ext cx="5408762" cy="230832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800" err="1">
                <a:cs typeface="Calibri"/>
              </a:rPr>
              <a:t>Laprong</a:t>
            </a:r>
            <a:r>
              <a:rPr lang="en-US" sz="1800">
                <a:cs typeface="Calibri"/>
              </a:rPr>
              <a:t> Jewelry is one of the best leading  company in USA which is Offering to Make your own rings on your hands.</a:t>
            </a:r>
          </a:p>
          <a:p>
            <a:pPr marL="285750" indent="-285750">
              <a:buFont typeface="Arial" panose="020B0604020202020204" pitchFamily="34" charset="0"/>
              <a:buChar char="•"/>
            </a:pPr>
            <a:r>
              <a:rPr lang="en-US" sz="1800">
                <a:cs typeface="Calibri"/>
              </a:rPr>
              <a:t>Joseph is The Owner and Director of  </a:t>
            </a:r>
            <a:r>
              <a:rPr lang="en-US" sz="1800" err="1">
                <a:cs typeface="Calibri"/>
              </a:rPr>
              <a:t>Laprong</a:t>
            </a:r>
            <a:r>
              <a:rPr lang="en-US" sz="1800">
                <a:cs typeface="Calibri"/>
              </a:rPr>
              <a:t> jewelry. He offers Service and Material to Make your own designed ring  as for your requirement.</a:t>
            </a:r>
          </a:p>
          <a:p>
            <a:endParaRPr lang="en-US" sz="1800">
              <a:cs typeface="Calibri"/>
            </a:endParaRPr>
          </a:p>
        </p:txBody>
      </p:sp>
      <p:pic>
        <p:nvPicPr>
          <p:cNvPr id="14" name="Picture 13" descr="A gold ring with a red stone&#10;&#10;Description automatically generated">
            <a:extLst>
              <a:ext uri="{FF2B5EF4-FFF2-40B4-BE49-F238E27FC236}">
                <a16:creationId xmlns:a16="http://schemas.microsoft.com/office/drawing/2014/main" id="{5AE107F7-BB16-24A1-F3B7-ABFE96FE7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3870" y="2950234"/>
            <a:ext cx="2608569" cy="3157268"/>
          </a:xfrm>
          <a:prstGeom prst="rect">
            <a:avLst/>
          </a:prstGeom>
        </p:spPr>
      </p:pic>
      <p:pic>
        <p:nvPicPr>
          <p:cNvPr id="5" name="Picture 4" descr="A computer with a screen on the screen&#10;&#10;Description automatically generated">
            <a:extLst>
              <a:ext uri="{FF2B5EF4-FFF2-40B4-BE49-F238E27FC236}">
                <a16:creationId xmlns:a16="http://schemas.microsoft.com/office/drawing/2014/main" id="{3018B30F-ACBA-7FC1-B0DB-7416F1057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2328" y="120769"/>
            <a:ext cx="5275385" cy="6331789"/>
          </a:xfrm>
          <a:prstGeom prst="rect">
            <a:avLst/>
          </a:prstGeom>
        </p:spPr>
      </p:pic>
      <p:pic>
        <p:nvPicPr>
          <p:cNvPr id="17" name="Picture 16" descr="A gold ring with leaves engraved on it&#10;&#10;Description automatically generated">
            <a:extLst>
              <a:ext uri="{FF2B5EF4-FFF2-40B4-BE49-F238E27FC236}">
                <a16:creationId xmlns:a16="http://schemas.microsoft.com/office/drawing/2014/main" id="{DE5E9398-F2C1-AB24-9492-CA851F49D52D}"/>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rot="1916822">
            <a:off x="9091949" y="1673030"/>
            <a:ext cx="974480" cy="911764"/>
          </a:xfrm>
          <a:prstGeom prst="rect">
            <a:avLst/>
          </a:prstGeom>
        </p:spPr>
      </p:pic>
    </p:spTree>
    <p:extLst>
      <p:ext uri="{BB962C8B-B14F-4D97-AF65-F5344CB8AC3E}">
        <p14:creationId xmlns:p14="http://schemas.microsoft.com/office/powerpoint/2010/main" val="481173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5029199"/>
            <a:ext cx="12228128" cy="1828800"/>
            <a:chOff x="-305" y="2987478"/>
            <a:chExt cx="12188952" cy="1828800"/>
          </a:xfrm>
        </p:grpSpPr>
        <p:sp>
          <p:nvSpPr>
            <p:cNvPr id="15" name="Freeform: Shape 14">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8" name="Freeform: Shape 17">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grpSp>
      <p:sp>
        <p:nvSpPr>
          <p:cNvPr id="5" name="Cloud 4">
            <a:extLst>
              <a:ext uri="{FF2B5EF4-FFF2-40B4-BE49-F238E27FC236}">
                <a16:creationId xmlns:a16="http://schemas.microsoft.com/office/drawing/2014/main" id="{E72A92CE-C66B-703D-8F4A-8BCB450E82A6}"/>
              </a:ext>
            </a:extLst>
          </p:cNvPr>
          <p:cNvSpPr/>
          <p:nvPr/>
        </p:nvSpPr>
        <p:spPr>
          <a:xfrm>
            <a:off x="6754482" y="241540"/>
            <a:ext cx="5339752" cy="6211019"/>
          </a:xfrm>
          <a:prstGeom prst="cloud">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e chart with numbers and a number of people&#10;&#10;Description automatically generated">
            <a:extLst>
              <a:ext uri="{FF2B5EF4-FFF2-40B4-BE49-F238E27FC236}">
                <a16:creationId xmlns:a16="http://schemas.microsoft.com/office/drawing/2014/main" id="{5B6A0FDE-A785-6389-8337-ABE9E7AE6807}"/>
              </a:ext>
            </a:extLst>
          </p:cNvPr>
          <p:cNvPicPr>
            <a:picLocks noChangeAspect="1"/>
          </p:cNvPicPr>
          <p:nvPr/>
        </p:nvPicPr>
        <p:blipFill>
          <a:blip r:embed="rId2"/>
          <a:stretch>
            <a:fillRect/>
          </a:stretch>
        </p:blipFill>
        <p:spPr>
          <a:xfrm>
            <a:off x="838197" y="2724593"/>
            <a:ext cx="5167185" cy="3105808"/>
          </a:xfrm>
          <a:prstGeom prst="rect">
            <a:avLst/>
          </a:prstGeom>
        </p:spPr>
      </p:pic>
      <p:pic>
        <p:nvPicPr>
          <p:cNvPr id="13" name="Picture 12" descr="A pie chart with numbers and a few circles&#10;&#10;Description automatically generated">
            <a:extLst>
              <a:ext uri="{FF2B5EF4-FFF2-40B4-BE49-F238E27FC236}">
                <a16:creationId xmlns:a16="http://schemas.microsoft.com/office/drawing/2014/main" id="{8C5F7E40-E0E3-EFB1-99E9-1387686C9035}"/>
              </a:ext>
            </a:extLst>
          </p:cNvPr>
          <p:cNvPicPr>
            <a:picLocks noChangeAspect="1"/>
          </p:cNvPicPr>
          <p:nvPr/>
        </p:nvPicPr>
        <p:blipFill>
          <a:blip r:embed="rId3"/>
          <a:stretch>
            <a:fillRect/>
          </a:stretch>
        </p:blipFill>
        <p:spPr>
          <a:xfrm>
            <a:off x="6198394" y="2724593"/>
            <a:ext cx="5167185" cy="3105808"/>
          </a:xfrm>
          <a:prstGeom prst="rect">
            <a:avLst/>
          </a:prstGeom>
        </p:spPr>
      </p:pic>
      <p:pic>
        <p:nvPicPr>
          <p:cNvPr id="10" name="Picture 9" descr="A gold ring with a red stone&#10;&#10;Description automatically generated">
            <a:extLst>
              <a:ext uri="{FF2B5EF4-FFF2-40B4-BE49-F238E27FC236}">
                <a16:creationId xmlns:a16="http://schemas.microsoft.com/office/drawing/2014/main" id="{A1A7D8F9-3C7A-E0D0-AFA0-5E88AEDA0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48853">
            <a:off x="2645076" y="3913410"/>
            <a:ext cx="728673" cy="818166"/>
          </a:xfrm>
          <a:prstGeom prst="rect">
            <a:avLst/>
          </a:prstGeom>
        </p:spPr>
      </p:pic>
      <p:sp>
        <p:nvSpPr>
          <p:cNvPr id="20" name="TextBox 19">
            <a:extLst>
              <a:ext uri="{FF2B5EF4-FFF2-40B4-BE49-F238E27FC236}">
                <a16:creationId xmlns:a16="http://schemas.microsoft.com/office/drawing/2014/main" id="{C2C4B6B8-FFE5-0CB9-6F03-19B1A3A74D52}"/>
              </a:ext>
            </a:extLst>
          </p:cNvPr>
          <p:cNvSpPr txBox="1"/>
          <p:nvPr/>
        </p:nvSpPr>
        <p:spPr>
          <a:xfrm>
            <a:off x="1002821" y="1173313"/>
            <a:ext cx="6111814" cy="707886"/>
          </a:xfrm>
          <a:prstGeom prst="rect">
            <a:avLst/>
          </a:prstGeom>
          <a:noFill/>
        </p:spPr>
        <p:txBody>
          <a:bodyPr wrap="square" lIns="91440" tIns="45720" rIns="91440" bIns="45720" anchor="t">
            <a:spAutoFit/>
          </a:bodyPr>
          <a:lstStyle/>
          <a:p>
            <a:r>
              <a:rPr lang="en-US" sz="4000">
                <a:cs typeface="Calibri Light"/>
              </a:rPr>
              <a:t>Target Market of </a:t>
            </a:r>
            <a:r>
              <a:rPr lang="en-US" sz="4000" err="1">
                <a:cs typeface="Calibri Light"/>
              </a:rPr>
              <a:t>Laprong</a:t>
            </a:r>
            <a:endParaRPr lang="en-US" sz="4000">
              <a:cs typeface="Calibri"/>
            </a:endParaRPr>
          </a:p>
        </p:txBody>
      </p:sp>
      <p:pic>
        <p:nvPicPr>
          <p:cNvPr id="21" name="Picture 20" descr="A gold ring with leaves engraved on it&#10;&#10;Description automatically generated">
            <a:extLst>
              <a:ext uri="{FF2B5EF4-FFF2-40B4-BE49-F238E27FC236}">
                <a16:creationId xmlns:a16="http://schemas.microsoft.com/office/drawing/2014/main" id="{7D42B6B6-3514-3113-6DA9-F71BDD6D6855}"/>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rot="17206774">
            <a:off x="8041886" y="4160967"/>
            <a:ext cx="788993" cy="738215"/>
          </a:xfrm>
          <a:prstGeom prst="rect">
            <a:avLst/>
          </a:prstGeom>
        </p:spPr>
      </p:pic>
    </p:spTree>
    <p:extLst>
      <p:ext uri="{BB962C8B-B14F-4D97-AF65-F5344CB8AC3E}">
        <p14:creationId xmlns:p14="http://schemas.microsoft.com/office/powerpoint/2010/main" val="2529845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4" name="Freeform: Shape 23">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TextBox 4">
            <a:extLst>
              <a:ext uri="{FF2B5EF4-FFF2-40B4-BE49-F238E27FC236}">
                <a16:creationId xmlns:a16="http://schemas.microsoft.com/office/drawing/2014/main" id="{EA3B57A0-A157-1EAC-E7C6-631088B5F0E0}"/>
              </a:ext>
            </a:extLst>
          </p:cNvPr>
          <p:cNvSpPr txBox="1"/>
          <p:nvPr/>
        </p:nvSpPr>
        <p:spPr>
          <a:xfrm>
            <a:off x="329950" y="272005"/>
            <a:ext cx="6094520" cy="707886"/>
          </a:xfrm>
          <a:prstGeom prst="rect">
            <a:avLst/>
          </a:prstGeom>
          <a:noFill/>
        </p:spPr>
        <p:txBody>
          <a:bodyPr wrap="square" lIns="91440" tIns="45720" rIns="91440" bIns="45720" anchor="t">
            <a:spAutoFit/>
          </a:bodyPr>
          <a:lstStyle/>
          <a:p>
            <a:r>
              <a:rPr lang="en-US" sz="4000">
                <a:ea typeface="+mn-lt"/>
                <a:cs typeface="+mn-lt"/>
              </a:rPr>
              <a:t>Fund Raising</a:t>
            </a:r>
            <a:endParaRPr lang="zh-TW" altLang="en-US">
              <a:ea typeface="+mn-lt"/>
              <a:cs typeface="+mn-lt"/>
            </a:endParaRPr>
          </a:p>
        </p:txBody>
      </p:sp>
      <p:sp>
        <p:nvSpPr>
          <p:cNvPr id="7" name="TextBox 6">
            <a:extLst>
              <a:ext uri="{FF2B5EF4-FFF2-40B4-BE49-F238E27FC236}">
                <a16:creationId xmlns:a16="http://schemas.microsoft.com/office/drawing/2014/main" id="{B9DF1A12-CF8C-9ABE-F071-3043D533ED70}"/>
              </a:ext>
            </a:extLst>
          </p:cNvPr>
          <p:cNvSpPr txBox="1"/>
          <p:nvPr/>
        </p:nvSpPr>
        <p:spPr>
          <a:xfrm>
            <a:off x="367405" y="1251897"/>
            <a:ext cx="5635355" cy="5632311"/>
          </a:xfrm>
          <a:prstGeom prst="rect">
            <a:avLst/>
          </a:prstGeom>
          <a:noFill/>
        </p:spPr>
        <p:txBody>
          <a:bodyPr wrap="square" lIns="91440" tIns="45720" rIns="91440" bIns="45720" anchor="t">
            <a:spAutoFit/>
          </a:bodyPr>
          <a:lstStyle/>
          <a:p>
            <a:r>
              <a:rPr lang="en-US" sz="2400">
                <a:ea typeface="+mn-lt"/>
                <a:cs typeface="+mn-lt"/>
              </a:rPr>
              <a:t>Variable cost</a:t>
            </a:r>
            <a:endParaRPr lang="zh-TW" altLang="en-US" sz="2400">
              <a:ea typeface="新細明體"/>
              <a:cs typeface="Calibri"/>
            </a:endParaRPr>
          </a:p>
          <a:p>
            <a:r>
              <a:rPr lang="en-US" sz="2400">
                <a:cs typeface="Calibri" panose="020F0502020204030204"/>
              </a:rPr>
              <a:t>Staff: 3 full time member $180,000 per year</a:t>
            </a:r>
          </a:p>
          <a:p>
            <a:r>
              <a:rPr lang="en-US" sz="2400">
                <a:ea typeface="+mn-lt"/>
                <a:cs typeface="+mn-lt"/>
              </a:rPr>
              <a:t>Material: Silver Prices Per Ounce $25.55</a:t>
            </a:r>
          </a:p>
          <a:p>
            <a:r>
              <a:rPr lang="en-US" sz="2400">
                <a:ea typeface="+mn-lt"/>
                <a:cs typeface="+mn-lt"/>
              </a:rPr>
              <a:t>Ads and other: $25000 per year</a:t>
            </a:r>
          </a:p>
          <a:p>
            <a:endParaRPr lang="en-US" sz="2400">
              <a:ea typeface="+mn-lt"/>
              <a:cs typeface="+mn-lt"/>
            </a:endParaRPr>
          </a:p>
          <a:p>
            <a:r>
              <a:rPr lang="en-US" sz="2400">
                <a:ea typeface="+mn-lt"/>
                <a:cs typeface="+mn-lt"/>
              </a:rPr>
              <a:t>Fixed cost</a:t>
            </a:r>
          </a:p>
          <a:p>
            <a:r>
              <a:rPr lang="en-US" sz="2400">
                <a:ea typeface="+mn-lt"/>
                <a:cs typeface="+mn-lt"/>
              </a:rPr>
              <a:t>Rent: $5000 per month $60,000 per year</a:t>
            </a:r>
            <a:endParaRPr lang="en-US" sz="2400">
              <a:cs typeface="Calibri"/>
            </a:endParaRPr>
          </a:p>
          <a:p>
            <a:r>
              <a:rPr lang="en-US" sz="2400">
                <a:ea typeface="+mn-lt"/>
                <a:cs typeface="+mn-lt"/>
              </a:rPr>
              <a:t>Other: $4,000 per year </a:t>
            </a:r>
          </a:p>
          <a:p>
            <a:endParaRPr lang="en-US" sz="2400">
              <a:ea typeface="+mn-lt"/>
              <a:cs typeface="+mn-lt"/>
            </a:endParaRPr>
          </a:p>
          <a:p>
            <a:r>
              <a:rPr lang="en-US" sz="2400">
                <a:ea typeface="+mn-lt"/>
                <a:cs typeface="+mn-lt"/>
              </a:rPr>
              <a:t>One-time charge:</a:t>
            </a:r>
          </a:p>
          <a:p>
            <a:r>
              <a:rPr lang="en-US" sz="2400">
                <a:ea typeface="+mn-lt"/>
                <a:cs typeface="+mn-lt"/>
              </a:rPr>
              <a:t>Equipment: $4,000</a:t>
            </a:r>
          </a:p>
          <a:p>
            <a:r>
              <a:rPr lang="en-US" sz="2400">
                <a:ea typeface="+mn-lt"/>
                <a:cs typeface="+mn-lt"/>
              </a:rPr>
              <a:t>Renovation: $30,000</a:t>
            </a:r>
          </a:p>
          <a:p>
            <a:endParaRPr lang="en-US" sz="2400">
              <a:ea typeface="+mn-lt"/>
              <a:cs typeface="+mn-lt"/>
            </a:endParaRPr>
          </a:p>
          <a:p>
            <a:r>
              <a:rPr lang="en-US" sz="1600">
                <a:ea typeface="+mn-lt"/>
                <a:cs typeface="+mn-lt"/>
              </a:rPr>
              <a:t>Source: </a:t>
            </a:r>
            <a:r>
              <a:rPr lang="en-US" sz="1600">
                <a:ea typeface="+mn-lt"/>
                <a:cs typeface="+mn-lt"/>
                <a:hlinkClick r:id="rId3"/>
              </a:rPr>
              <a:t>https://www.amazon.com/CUEA-Professional-Stainless-Machine-Accessory/dp/B08RNPKZR6</a:t>
            </a:r>
          </a:p>
          <a:p>
            <a:r>
              <a:rPr lang="en-US" sz="1600">
                <a:ea typeface="+mn-lt"/>
                <a:cs typeface="+mn-lt"/>
              </a:rPr>
              <a:t>https://www.crd.cn/huangjin/35329.html</a:t>
            </a:r>
          </a:p>
        </p:txBody>
      </p:sp>
      <p:sp>
        <p:nvSpPr>
          <p:cNvPr id="2" name="TextBox 6">
            <a:extLst>
              <a:ext uri="{FF2B5EF4-FFF2-40B4-BE49-F238E27FC236}">
                <a16:creationId xmlns:a16="http://schemas.microsoft.com/office/drawing/2014/main" id="{4FD50194-25C0-1A57-E2D3-84C57E5F1786}"/>
              </a:ext>
            </a:extLst>
          </p:cNvPr>
          <p:cNvSpPr txBox="1"/>
          <p:nvPr/>
        </p:nvSpPr>
        <p:spPr>
          <a:xfrm>
            <a:off x="6365081" y="1251897"/>
            <a:ext cx="5567759" cy="4708981"/>
          </a:xfrm>
          <a:prstGeom prst="rect">
            <a:avLst/>
          </a:prstGeom>
          <a:noFill/>
        </p:spPr>
        <p:txBody>
          <a:bodyPr wrap="square" lIns="91440" tIns="45720" rIns="91440" bIns="45720" anchor="t">
            <a:spAutoFit/>
          </a:bodyPr>
          <a:lstStyle/>
          <a:p>
            <a:r>
              <a:rPr lang="en-US" altLang="zh-TW" sz="2400">
                <a:ea typeface="新細明體"/>
                <a:cs typeface="+mn-lt"/>
              </a:rPr>
              <a:t>Expect revenue first year </a:t>
            </a:r>
          </a:p>
          <a:p>
            <a:r>
              <a:rPr lang="en-US" altLang="zh-TW" sz="2400">
                <a:ea typeface="新細明體"/>
                <a:cs typeface="+mn-lt"/>
              </a:rPr>
              <a:t>$245,600</a:t>
            </a:r>
          </a:p>
          <a:p>
            <a:endParaRPr lang="en-US" altLang="zh-TW" sz="2400">
              <a:ea typeface="新細明體"/>
              <a:cs typeface="+mn-lt"/>
            </a:endParaRPr>
          </a:p>
          <a:p>
            <a:r>
              <a:rPr lang="en-US" sz="2400">
                <a:ea typeface="新細明體"/>
                <a:cs typeface="+mn-lt"/>
              </a:rPr>
              <a:t>Expect profit first year</a:t>
            </a:r>
          </a:p>
          <a:p>
            <a:r>
              <a:rPr lang="en-US" sz="2400">
                <a:ea typeface="+mn-lt"/>
                <a:cs typeface="+mn-lt"/>
              </a:rPr>
              <a:t>$35,780</a:t>
            </a:r>
          </a:p>
          <a:p>
            <a:endParaRPr lang="en-US" sz="2400">
              <a:ea typeface="+mn-lt"/>
              <a:cs typeface="+mn-lt"/>
            </a:endParaRPr>
          </a:p>
          <a:p>
            <a:endParaRPr lang="en-US" sz="2400">
              <a:ea typeface="+mn-lt"/>
              <a:cs typeface="+mn-lt"/>
            </a:endParaRPr>
          </a:p>
          <a:p>
            <a:endParaRPr lang="en-US" sz="2400">
              <a:ea typeface="+mn-lt"/>
              <a:cs typeface="+mn-lt"/>
            </a:endParaRPr>
          </a:p>
          <a:p>
            <a:endParaRPr lang="en-US" sz="2400">
              <a:ea typeface="+mn-lt"/>
              <a:cs typeface="+mn-lt"/>
            </a:endParaRPr>
          </a:p>
          <a:p>
            <a:endParaRPr lang="en-US" sz="2400">
              <a:ea typeface="+mn-lt"/>
              <a:cs typeface="+mn-lt"/>
            </a:endParaRPr>
          </a:p>
          <a:p>
            <a:endParaRPr lang="en-US" sz="2400">
              <a:ea typeface="+mn-lt"/>
              <a:cs typeface="+mn-lt"/>
            </a:endParaRPr>
          </a:p>
          <a:p>
            <a:r>
              <a:rPr lang="en-US" sz="3600">
                <a:ea typeface="+mn-lt"/>
                <a:cs typeface="+mn-lt"/>
              </a:rPr>
              <a:t>Expect Fund raise: $151500</a:t>
            </a:r>
          </a:p>
        </p:txBody>
      </p:sp>
      <p:sp>
        <p:nvSpPr>
          <p:cNvPr id="4" name="文字方塊 3">
            <a:extLst>
              <a:ext uri="{FF2B5EF4-FFF2-40B4-BE49-F238E27FC236}">
                <a16:creationId xmlns:a16="http://schemas.microsoft.com/office/drawing/2014/main" id="{861A0416-8E35-F597-C130-FF435255F7A5}"/>
              </a:ext>
            </a:extLst>
          </p:cNvPr>
          <p:cNvSpPr txBox="1"/>
          <p:nvPr/>
        </p:nvSpPr>
        <p:spPr>
          <a:xfrm>
            <a:off x="6366386" y="3429000"/>
            <a:ext cx="38616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a:ea typeface="新細明體"/>
                <a:cs typeface="Calibri"/>
              </a:rPr>
              <a:t>Basic cost per year: $303000</a:t>
            </a:r>
          </a:p>
        </p:txBody>
      </p:sp>
    </p:spTree>
    <p:extLst>
      <p:ext uri="{BB962C8B-B14F-4D97-AF65-F5344CB8AC3E}">
        <p14:creationId xmlns:p14="http://schemas.microsoft.com/office/powerpoint/2010/main" val="1734470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9" name="Rectangle 8">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descr="A person with glasses and roses&#10;&#10;Description automatically generated">
            <a:extLst>
              <a:ext uri="{FF2B5EF4-FFF2-40B4-BE49-F238E27FC236}">
                <a16:creationId xmlns:a16="http://schemas.microsoft.com/office/drawing/2014/main" id="{5C55CEB5-EFA7-00D3-C176-D466400C859D}"/>
              </a:ext>
            </a:extLst>
          </p:cNvPr>
          <p:cNvPicPr>
            <a:picLocks noChangeAspect="1"/>
          </p:cNvPicPr>
          <p:nvPr/>
        </p:nvPicPr>
        <p:blipFill rotWithShape="1">
          <a:blip r:embed="rId2">
            <a:alphaModFix amt="59000"/>
            <a:extLst>
              <a:ext uri="{28A0092B-C50C-407E-A947-70E740481C1C}">
                <a14:useLocalDpi xmlns:a14="http://schemas.microsoft.com/office/drawing/2010/main" val="0"/>
              </a:ext>
            </a:extLst>
          </a:blip>
          <a:srcRect t="11067" b="32442"/>
          <a:stretch/>
        </p:blipFill>
        <p:spPr>
          <a:xfrm>
            <a:off x="20" y="-7624"/>
            <a:ext cx="12191981" cy="6887365"/>
          </a:xfrm>
          <a:prstGeom prst="rect">
            <a:avLst/>
          </a:prstGeom>
        </p:spPr>
      </p:pic>
      <p:sp>
        <p:nvSpPr>
          <p:cNvPr id="4" name="TextBox 3">
            <a:extLst>
              <a:ext uri="{FF2B5EF4-FFF2-40B4-BE49-F238E27FC236}">
                <a16:creationId xmlns:a16="http://schemas.microsoft.com/office/drawing/2014/main" id="{56344778-CFA2-FF6E-621E-A88B287BEC58}"/>
              </a:ext>
            </a:extLst>
          </p:cNvPr>
          <p:cNvSpPr txBox="1"/>
          <p:nvPr/>
        </p:nvSpPr>
        <p:spPr>
          <a:xfrm>
            <a:off x="8609162" y="4209690"/>
            <a:ext cx="2084225" cy="769441"/>
          </a:xfrm>
          <a:prstGeom prst="rect">
            <a:avLst/>
          </a:prstGeom>
          <a:noFill/>
        </p:spPr>
        <p:txBody>
          <a:bodyPr wrap="none" rtlCol="0">
            <a:spAutoFit/>
          </a:bodyPr>
          <a:lstStyle/>
          <a:p>
            <a:r>
              <a:rPr lang="en-US" sz="4400" b="1" kern="1200">
                <a:solidFill>
                  <a:srgbClr val="FAF7FB"/>
                </a:solidFill>
                <a:latin typeface="Cochocib Script Latin Pro" panose="020F0502020204030204" pitchFamily="2" charset="0"/>
                <a:ea typeface="+mj-ea"/>
                <a:cs typeface="+mj-cs"/>
              </a:rPr>
              <a:t>Thank You </a:t>
            </a:r>
            <a:endParaRPr lang="en-US" sz="4400" b="1">
              <a:solidFill>
                <a:srgbClr val="FAF7FB"/>
              </a:solidFill>
              <a:latin typeface="Cochocib Script Latin Pro" panose="020F0502020204030204" pitchFamily="2" charset="0"/>
            </a:endParaRPr>
          </a:p>
        </p:txBody>
      </p:sp>
      <p:pic>
        <p:nvPicPr>
          <p:cNvPr id="5" name="Picture 4" descr="A gold ring with leaves engraved on it&#10;&#10;Description automatically generated">
            <a:extLst>
              <a:ext uri="{FF2B5EF4-FFF2-40B4-BE49-F238E27FC236}">
                <a16:creationId xmlns:a16="http://schemas.microsoft.com/office/drawing/2014/main" id="{B44564EC-1BE8-EB92-B007-02B660D4271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1271399">
            <a:off x="10616485" y="3802582"/>
            <a:ext cx="1511479" cy="1414202"/>
          </a:xfrm>
          <a:prstGeom prst="rect">
            <a:avLst/>
          </a:prstGeom>
        </p:spPr>
      </p:pic>
    </p:spTree>
    <p:extLst>
      <p:ext uri="{BB962C8B-B14F-4D97-AF65-F5344CB8AC3E}">
        <p14:creationId xmlns:p14="http://schemas.microsoft.com/office/powerpoint/2010/main" val="107176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86A21F-23E0-061E-053E-F2AA7E101AA9}"/>
              </a:ext>
            </a:extLst>
          </p:cNvPr>
          <p:cNvSpPr txBox="1"/>
          <p:nvPr/>
        </p:nvSpPr>
        <p:spPr>
          <a:xfrm>
            <a:off x="714842" y="1500271"/>
            <a:ext cx="10858634"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cs typeface="Calibri"/>
              </a:rPr>
              <a:t>340,766,000 people in the United States </a:t>
            </a:r>
          </a:p>
          <a:p>
            <a:r>
              <a:rPr lang="en-US" sz="2400">
                <a:solidFill>
                  <a:schemeClr val="bg1"/>
                </a:solidFill>
                <a:cs typeface="Calibri"/>
              </a:rPr>
              <a:t>169,030,000 US population are female </a:t>
            </a:r>
          </a:p>
          <a:p>
            <a:r>
              <a:rPr lang="en-US" sz="2400">
                <a:solidFill>
                  <a:schemeClr val="bg1"/>
                </a:solidFill>
                <a:cs typeface="Calibri"/>
              </a:rPr>
              <a:t>44,6385,760 US female population between 18-44</a:t>
            </a:r>
          </a:p>
          <a:p>
            <a:r>
              <a:rPr lang="en-US" sz="2400">
                <a:solidFill>
                  <a:schemeClr val="bg1"/>
                </a:solidFill>
                <a:cs typeface="Calibri"/>
              </a:rPr>
              <a:t>14,879,758 US population between 18-44 make 50K &gt; a year </a:t>
            </a:r>
          </a:p>
          <a:p>
            <a:r>
              <a:rPr lang="en-US" sz="2400">
                <a:solidFill>
                  <a:schemeClr val="bg1"/>
                </a:solidFill>
                <a:cs typeface="Calibri"/>
              </a:rPr>
              <a:t>1,228,434 US Population 18-44 who make 50K in New York and New Jersy </a:t>
            </a:r>
          </a:p>
          <a:p>
            <a:endParaRPr lang="en-US" sz="2400">
              <a:solidFill>
                <a:schemeClr val="bg1"/>
              </a:solidFill>
              <a:cs typeface="Calibri"/>
            </a:endParaRPr>
          </a:p>
          <a:p>
            <a:endParaRPr lang="en-US" sz="2400">
              <a:solidFill>
                <a:schemeClr val="bg1"/>
              </a:solidFill>
              <a:cs typeface="Calibri"/>
            </a:endParaRPr>
          </a:p>
          <a:p>
            <a:r>
              <a:rPr lang="en-US" sz="2400">
                <a:solidFill>
                  <a:schemeClr val="bg1"/>
                </a:solidFill>
                <a:cs typeface="Calibri"/>
              </a:rPr>
              <a:t>If we can convert 1 in 1,000 of this population </a:t>
            </a:r>
            <a:endParaRPr lang="en-US">
              <a:solidFill>
                <a:schemeClr val="bg1"/>
              </a:solidFill>
            </a:endParaRPr>
          </a:p>
          <a:p>
            <a:r>
              <a:rPr lang="en-US" sz="2400">
                <a:solidFill>
                  <a:schemeClr val="bg1"/>
                </a:solidFill>
                <a:cs typeface="Calibri"/>
              </a:rPr>
              <a:t>1,228 key potential customers in New York and New Jersy</a:t>
            </a:r>
          </a:p>
          <a:p>
            <a:r>
              <a:rPr lang="en-US" sz="2400">
                <a:solidFill>
                  <a:schemeClr val="bg1"/>
                </a:solidFill>
                <a:cs typeface="Calibri"/>
              </a:rPr>
              <a:t>Each of them might bring 1.5~ 2 customer</a:t>
            </a:r>
          </a:p>
          <a:p>
            <a:r>
              <a:rPr lang="en-US" sz="2400">
                <a:solidFill>
                  <a:schemeClr val="bg1"/>
                </a:solidFill>
                <a:cs typeface="Calibri"/>
              </a:rPr>
              <a:t>1842~2456 potential customers in New York and New Jersy</a:t>
            </a:r>
          </a:p>
          <a:p>
            <a:r>
              <a:rPr lang="en-US" sz="2400">
                <a:solidFill>
                  <a:schemeClr val="bg1"/>
                </a:solidFill>
                <a:cs typeface="Calibri"/>
              </a:rPr>
              <a:t>For the first year </a:t>
            </a:r>
          </a:p>
          <a:p>
            <a:r>
              <a:rPr lang="en-US">
                <a:solidFill>
                  <a:srgbClr val="000000"/>
                </a:solidFill>
                <a:cs typeface="Calibri"/>
              </a:rPr>
              <a:t>Source: </a:t>
            </a:r>
            <a:r>
              <a:rPr lang="en-US" sz="1200">
                <a:solidFill>
                  <a:srgbClr val="444444"/>
                </a:solidFill>
                <a:cs typeface="Calibri"/>
                <a:hlinkClick r:id="rId3"/>
              </a:rPr>
              <a:t>https://en.wikipedia.org/wiki/Demographics_of_the_United_States</a:t>
            </a:r>
            <a:endParaRPr lang="en-US" sz="1200">
              <a:solidFill>
                <a:srgbClr val="000000"/>
              </a:solidFill>
              <a:cs typeface="Calibri"/>
            </a:endParaRPr>
          </a:p>
          <a:p>
            <a:r>
              <a:rPr lang="en-US" sz="1200">
                <a:solidFill>
                  <a:srgbClr val="444444"/>
                </a:solidFill>
                <a:cs typeface="Calibri"/>
                <a:hlinkClick r:id="rId4"/>
              </a:rPr>
              <a:t>https://www.visualcapitalist.com/american-income-levels-by-age-group/</a:t>
            </a:r>
            <a:endParaRPr lang="en-US">
              <a:solidFill>
                <a:srgbClr val="000000"/>
              </a:solidFill>
              <a:cs typeface="Calibri"/>
            </a:endParaRPr>
          </a:p>
          <a:p>
            <a:r>
              <a:rPr lang="en-US" sz="1200">
                <a:solidFill>
                  <a:srgbClr val="444444"/>
                </a:solidFill>
                <a:ea typeface="+mn-lt"/>
                <a:cs typeface="+mn-lt"/>
              </a:rPr>
              <a:t>https://www.states101.com/gender-ratios/</a:t>
            </a:r>
            <a:endParaRPr lang="en-US"/>
          </a:p>
        </p:txBody>
      </p:sp>
      <p:sp>
        <p:nvSpPr>
          <p:cNvPr id="4" name="TextBox 3">
            <a:extLst>
              <a:ext uri="{FF2B5EF4-FFF2-40B4-BE49-F238E27FC236}">
                <a16:creationId xmlns:a16="http://schemas.microsoft.com/office/drawing/2014/main" id="{F18BC496-1608-5DF5-727C-B7743D2E62F8}"/>
              </a:ext>
            </a:extLst>
          </p:cNvPr>
          <p:cNvSpPr txBox="1"/>
          <p:nvPr/>
        </p:nvSpPr>
        <p:spPr>
          <a:xfrm>
            <a:off x="848492" y="729617"/>
            <a:ext cx="6111814" cy="707886"/>
          </a:xfrm>
          <a:prstGeom prst="rect">
            <a:avLst/>
          </a:prstGeom>
          <a:noFill/>
        </p:spPr>
        <p:txBody>
          <a:bodyPr wrap="square" lIns="91440" tIns="45720" rIns="91440" bIns="45720" anchor="t">
            <a:spAutoFit/>
          </a:bodyPr>
          <a:lstStyle/>
          <a:p>
            <a:r>
              <a:rPr lang="en-US" sz="4000">
                <a:solidFill>
                  <a:schemeClr val="bg1"/>
                </a:solidFill>
                <a:cs typeface="Calibri Light"/>
              </a:rPr>
              <a:t>How many people like me:</a:t>
            </a:r>
          </a:p>
        </p:txBody>
      </p:sp>
    </p:spTree>
    <p:extLst>
      <p:ext uri="{BB962C8B-B14F-4D97-AF65-F5344CB8AC3E}">
        <p14:creationId xmlns:p14="http://schemas.microsoft.com/office/powerpoint/2010/main" val="338433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7FB"/>
        </a:solidFill>
        <a:effectLst/>
      </p:bgPr>
    </p:bg>
    <p:spTree>
      <p:nvGrpSpPr>
        <p:cNvPr id="1" name=""/>
        <p:cNvGrpSpPr/>
        <p:nvPr/>
      </p:nvGrpSpPr>
      <p:grpSpPr>
        <a:xfrm>
          <a:off x="0" y="0"/>
          <a:ext cx="0" cy="0"/>
          <a:chOff x="0" y="0"/>
          <a:chExt cx="0" cy="0"/>
        </a:xfrm>
      </p:grpSpPr>
      <p:pic>
        <p:nvPicPr>
          <p:cNvPr id="7" name="Picture 6" descr="A close-up of pink roses&#10;&#10;Description automatically generated">
            <a:extLst>
              <a:ext uri="{FF2B5EF4-FFF2-40B4-BE49-F238E27FC236}">
                <a16:creationId xmlns:a16="http://schemas.microsoft.com/office/drawing/2014/main" id="{006C44DE-DDFF-1A71-0511-68B56EB7FDD2}"/>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0"/>
            <a:ext cx="5275385" cy="6858000"/>
          </a:xfrm>
          <a:prstGeom prst="rect">
            <a:avLst/>
          </a:prstGeom>
        </p:spPr>
      </p:pic>
      <p:sp>
        <p:nvSpPr>
          <p:cNvPr id="13" name="文字方塊 3">
            <a:extLst>
              <a:ext uri="{FF2B5EF4-FFF2-40B4-BE49-F238E27FC236}">
                <a16:creationId xmlns:a16="http://schemas.microsoft.com/office/drawing/2014/main" id="{33354A7F-2303-D2A7-474B-1CDD34ECEF9F}"/>
              </a:ext>
            </a:extLst>
          </p:cNvPr>
          <p:cNvSpPr txBox="1"/>
          <p:nvPr/>
        </p:nvSpPr>
        <p:spPr>
          <a:xfrm>
            <a:off x="5750650" y="1904900"/>
            <a:ext cx="314234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b="1">
                <a:ea typeface="新細明體"/>
                <a:cs typeface="Calibri"/>
              </a:rPr>
              <a:t>Top 5 Impressions</a:t>
            </a:r>
          </a:p>
          <a:p>
            <a:r>
              <a:rPr lang="zh-TW" altLang="en-US" sz="2400" b="1">
                <a:ea typeface="新細明體"/>
                <a:cs typeface="Calibri"/>
              </a:rPr>
              <a:t>California</a:t>
            </a:r>
          </a:p>
          <a:p>
            <a:r>
              <a:rPr lang="zh-TW" altLang="en-US" sz="2400" b="1">
                <a:ea typeface="新細明體"/>
                <a:cs typeface="Calibri"/>
              </a:rPr>
              <a:t>Texas</a:t>
            </a:r>
          </a:p>
          <a:p>
            <a:r>
              <a:rPr lang="zh-TW" altLang="en-US" sz="2400" b="1">
                <a:ea typeface="新細明體"/>
                <a:cs typeface="Calibri"/>
              </a:rPr>
              <a:t>Florida</a:t>
            </a:r>
          </a:p>
          <a:p>
            <a:r>
              <a:rPr lang="zh-TW" altLang="en-US" sz="2400" b="1">
                <a:ea typeface="新細明體"/>
                <a:cs typeface="Calibri"/>
              </a:rPr>
              <a:t>New York</a:t>
            </a:r>
          </a:p>
          <a:p>
            <a:r>
              <a:rPr lang="zh-TW" altLang="en-US" sz="2400" b="1">
                <a:ea typeface="新細明體"/>
                <a:cs typeface="Calibri"/>
              </a:rPr>
              <a:t>Geofia</a:t>
            </a:r>
          </a:p>
          <a:p>
            <a:endParaRPr lang="zh-TW" altLang="en-US" b="1">
              <a:solidFill>
                <a:srgbClr val="FAB3AD"/>
              </a:solidFill>
              <a:ea typeface="新細明體"/>
              <a:cs typeface="Calibri"/>
            </a:endParaRPr>
          </a:p>
        </p:txBody>
      </p:sp>
      <p:sp>
        <p:nvSpPr>
          <p:cNvPr id="14" name="文字方塊 4">
            <a:extLst>
              <a:ext uri="{FF2B5EF4-FFF2-40B4-BE49-F238E27FC236}">
                <a16:creationId xmlns:a16="http://schemas.microsoft.com/office/drawing/2014/main" id="{AAA3FDAB-1624-3CFC-C3E5-D64CA5E499EE}"/>
              </a:ext>
            </a:extLst>
          </p:cNvPr>
          <p:cNvSpPr txBox="1"/>
          <p:nvPr/>
        </p:nvSpPr>
        <p:spPr>
          <a:xfrm>
            <a:off x="8584402" y="3985281"/>
            <a:ext cx="318175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b="1">
                <a:ea typeface="新細明體"/>
                <a:cs typeface="Calibri"/>
              </a:rPr>
              <a:t>Top 5 Clicks</a:t>
            </a:r>
            <a:endParaRPr lang="zh-TW" altLang="en-US" sz="2400" b="1">
              <a:ea typeface="新細明體" panose="02020500000000000000" pitchFamily="18" charset="-120"/>
              <a:cs typeface="Calibri"/>
            </a:endParaRPr>
          </a:p>
          <a:p>
            <a:r>
              <a:rPr lang="zh-TW" altLang="en-US" sz="2400" b="1">
                <a:ea typeface="新細明體"/>
                <a:cs typeface="Calibri"/>
              </a:rPr>
              <a:t>Geogia</a:t>
            </a:r>
          </a:p>
          <a:p>
            <a:r>
              <a:rPr lang="zh-TW" altLang="en-US" sz="2400" b="1">
                <a:ea typeface="新細明體"/>
                <a:cs typeface="Calibri"/>
              </a:rPr>
              <a:t>North carolina</a:t>
            </a:r>
          </a:p>
          <a:p>
            <a:r>
              <a:rPr lang="zh-TW" altLang="en-US" sz="2400" b="1">
                <a:ea typeface="新細明體"/>
                <a:cs typeface="Calibri"/>
              </a:rPr>
              <a:t>New York</a:t>
            </a:r>
          </a:p>
          <a:p>
            <a:r>
              <a:rPr lang="zh-TW" altLang="en-US" sz="2400" b="1">
                <a:ea typeface="新細明體"/>
                <a:cs typeface="Calibri"/>
              </a:rPr>
              <a:t>Alabama</a:t>
            </a:r>
          </a:p>
          <a:p>
            <a:r>
              <a:rPr lang="zh-TW" altLang="en-US" sz="2400" b="1">
                <a:ea typeface="新細明體"/>
                <a:cs typeface="Calibri"/>
              </a:rPr>
              <a:t>Florida</a:t>
            </a:r>
          </a:p>
        </p:txBody>
      </p:sp>
      <p:sp>
        <p:nvSpPr>
          <p:cNvPr id="17" name="TextBox 16">
            <a:extLst>
              <a:ext uri="{FF2B5EF4-FFF2-40B4-BE49-F238E27FC236}">
                <a16:creationId xmlns:a16="http://schemas.microsoft.com/office/drawing/2014/main" id="{DF9F0C04-E209-48B8-42E1-75EF9155672B}"/>
              </a:ext>
            </a:extLst>
          </p:cNvPr>
          <p:cNvSpPr txBox="1"/>
          <p:nvPr/>
        </p:nvSpPr>
        <p:spPr>
          <a:xfrm>
            <a:off x="5483873" y="264055"/>
            <a:ext cx="3449214" cy="1323439"/>
          </a:xfrm>
          <a:prstGeom prst="rect">
            <a:avLst/>
          </a:prstGeom>
          <a:noFill/>
        </p:spPr>
        <p:txBody>
          <a:bodyPr wrap="none" lIns="91440" tIns="45720" rIns="91440" bIns="45720" rtlCol="0" anchor="t">
            <a:spAutoFit/>
          </a:bodyPr>
          <a:lstStyle/>
          <a:p>
            <a:r>
              <a:rPr lang="en-US" altLang="zh-TW" sz="4000">
                <a:latin typeface="+mj-lt"/>
                <a:ea typeface="新細明體"/>
                <a:cs typeface="+mj-cs"/>
              </a:rPr>
              <a:t>Where</a:t>
            </a:r>
            <a:r>
              <a:rPr lang="en-US" altLang="zh-TW" sz="4000">
                <a:latin typeface="Calibri Light"/>
                <a:ea typeface="新細明體"/>
                <a:cs typeface="Calibri Light"/>
              </a:rPr>
              <a:t> are we </a:t>
            </a:r>
            <a:r>
              <a:rPr lang="en-US" altLang="zh-TW" sz="4000">
                <a:ea typeface="新細明體"/>
              </a:rPr>
              <a:t>: </a:t>
            </a:r>
            <a:endParaRPr lang="en-US" sz="4000">
              <a:ea typeface="新細明體"/>
              <a:cs typeface="Calibri" panose="020F0502020204030204"/>
            </a:endParaRPr>
          </a:p>
          <a:p>
            <a:r>
              <a:rPr lang="en-US" altLang="zh-TW" sz="4000">
                <a:ea typeface="新細明體"/>
                <a:cs typeface="+mj-lt"/>
              </a:rPr>
              <a:t>G</a:t>
            </a:r>
            <a:r>
              <a:rPr lang="en-US" sz="4000">
                <a:ea typeface="+mj-lt"/>
                <a:cs typeface="+mj-lt"/>
              </a:rPr>
              <a:t>eography</a:t>
            </a:r>
            <a:endParaRPr lang="en-US" sz="4000">
              <a:cs typeface="Calibri"/>
            </a:endParaRPr>
          </a:p>
        </p:txBody>
      </p:sp>
      <p:sp>
        <p:nvSpPr>
          <p:cNvPr id="6" name="文字方塊 5">
            <a:extLst>
              <a:ext uri="{FF2B5EF4-FFF2-40B4-BE49-F238E27FC236}">
                <a16:creationId xmlns:a16="http://schemas.microsoft.com/office/drawing/2014/main" id="{98D7AA59-87BC-331F-0EF0-184393BA20A8}"/>
              </a:ext>
            </a:extLst>
          </p:cNvPr>
          <p:cNvSpPr txBox="1"/>
          <p:nvPr/>
        </p:nvSpPr>
        <p:spPr>
          <a:xfrm>
            <a:off x="5606143" y="62933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solidFill>
                  <a:srgbClr val="FAB3AD"/>
                </a:solidFill>
                <a:ea typeface="新細明體"/>
                <a:cs typeface="Calibri"/>
              </a:rPr>
              <a:t>Source: google Ads</a:t>
            </a:r>
          </a:p>
        </p:txBody>
      </p:sp>
    </p:spTree>
    <p:extLst>
      <p:ext uri="{BB962C8B-B14F-4D97-AF65-F5344CB8AC3E}">
        <p14:creationId xmlns:p14="http://schemas.microsoft.com/office/powerpoint/2010/main" val="725923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85DFFE-C3E0-4030-AE7F-A60F0A82A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pink roses&#10;&#10;Description automatically generated">
            <a:extLst>
              <a:ext uri="{FF2B5EF4-FFF2-40B4-BE49-F238E27FC236}">
                <a16:creationId xmlns:a16="http://schemas.microsoft.com/office/drawing/2014/main" id="{54A8A5D2-1997-8174-297B-25872E32457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26390" r="1" b="17394"/>
          <a:stretch/>
        </p:blipFill>
        <p:spPr>
          <a:xfrm>
            <a:off x="1942813" y="181596"/>
            <a:ext cx="8279548" cy="6044817"/>
          </a:xfrm>
          <a:custGeom>
            <a:avLst/>
            <a:gdLst/>
            <a:ahLst/>
            <a:cxnLst/>
            <a:rect l="l" t="t" r="r" b="b"/>
            <a:pathLst>
              <a:path w="8279548" h="6044817">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p:spPr>
      </p:pic>
      <p:sp>
        <p:nvSpPr>
          <p:cNvPr id="4" name="TextBox 3">
            <a:extLst>
              <a:ext uri="{FF2B5EF4-FFF2-40B4-BE49-F238E27FC236}">
                <a16:creationId xmlns:a16="http://schemas.microsoft.com/office/drawing/2014/main" id="{BB65BD4C-7E96-141F-8E57-AA6373341C6A}"/>
              </a:ext>
            </a:extLst>
          </p:cNvPr>
          <p:cNvSpPr txBox="1"/>
          <p:nvPr/>
        </p:nvSpPr>
        <p:spPr>
          <a:xfrm>
            <a:off x="9236530" y="524249"/>
            <a:ext cx="1688283" cy="769441"/>
          </a:xfrm>
          <a:prstGeom prst="rect">
            <a:avLst/>
          </a:prstGeom>
          <a:noFill/>
        </p:spPr>
        <p:txBody>
          <a:bodyPr wrap="none" lIns="91440" tIns="45720" rIns="91440" bIns="45720" rtlCol="0" anchor="t">
            <a:spAutoFit/>
          </a:bodyPr>
          <a:lstStyle/>
          <a:p>
            <a:r>
              <a:rPr lang="zh-TW" sz="4400">
                <a:ea typeface="+mj-lt"/>
                <a:cs typeface="+mj-lt"/>
              </a:rPr>
              <a:t>When</a:t>
            </a:r>
            <a:r>
              <a:rPr lang="zh-TW" altLang="en-US" sz="4400">
                <a:solidFill>
                  <a:srgbClr val="FAB3AD"/>
                </a:solidFill>
                <a:ea typeface="+mj-lt"/>
                <a:cs typeface="+mj-lt"/>
              </a:rPr>
              <a:t> </a:t>
            </a:r>
            <a:endParaRPr lang="en-US" altLang="zh-TW" sz="4400">
              <a:solidFill>
                <a:srgbClr val="FAB3AD"/>
              </a:solidFill>
              <a:ea typeface="+mj-lt"/>
              <a:cs typeface="+mj-lt"/>
            </a:endParaRPr>
          </a:p>
        </p:txBody>
      </p:sp>
      <p:sp>
        <p:nvSpPr>
          <p:cNvPr id="7" name="TextBox 6">
            <a:extLst>
              <a:ext uri="{FF2B5EF4-FFF2-40B4-BE49-F238E27FC236}">
                <a16:creationId xmlns:a16="http://schemas.microsoft.com/office/drawing/2014/main" id="{827464FB-6F9B-25FF-F754-936C0A06240F}"/>
              </a:ext>
            </a:extLst>
          </p:cNvPr>
          <p:cNvSpPr txBox="1"/>
          <p:nvPr/>
        </p:nvSpPr>
        <p:spPr>
          <a:xfrm>
            <a:off x="8650843" y="1943015"/>
            <a:ext cx="3080000" cy="2123658"/>
          </a:xfrm>
          <a:prstGeom prst="rect">
            <a:avLst/>
          </a:prstGeom>
          <a:noFill/>
        </p:spPr>
        <p:txBody>
          <a:bodyPr wrap="square" lIns="91440" tIns="45720" rIns="91440" bIns="45720" anchor="t">
            <a:spAutoFit/>
          </a:bodyPr>
          <a:lstStyle/>
          <a:p>
            <a:r>
              <a:rPr lang="zh-TW" altLang="en-US" sz="2800">
                <a:ea typeface="新細明體"/>
                <a:cs typeface="Calibri"/>
              </a:rPr>
              <a:t>Most active time </a:t>
            </a:r>
          </a:p>
          <a:p>
            <a:pPr marL="457200" indent="-457200">
              <a:buFont typeface="Arial"/>
              <a:buChar char="•"/>
            </a:pPr>
            <a:r>
              <a:rPr lang="zh-TW" altLang="en-US" sz="2800">
                <a:ea typeface="新細明體"/>
                <a:cs typeface="Calibri"/>
              </a:rPr>
              <a:t>7PM~ 9PM</a:t>
            </a:r>
          </a:p>
          <a:p>
            <a:pPr marL="457200" indent="-457200">
              <a:buFont typeface="Arial"/>
              <a:buChar char="•"/>
            </a:pPr>
            <a:r>
              <a:rPr lang="zh-TW" altLang="en-US" sz="2800">
                <a:ea typeface="新細明體"/>
                <a:cs typeface="Calibri"/>
              </a:rPr>
              <a:t>3PM~4PM</a:t>
            </a:r>
          </a:p>
          <a:p>
            <a:pPr marL="457200" indent="-457200">
              <a:buFont typeface="Arial"/>
              <a:buChar char="•"/>
            </a:pPr>
            <a:r>
              <a:rPr lang="zh-TW" altLang="en-US" sz="2800">
                <a:ea typeface="新細明體"/>
                <a:cs typeface="Calibri"/>
              </a:rPr>
              <a:t>12PM~1PM</a:t>
            </a:r>
          </a:p>
          <a:p>
            <a:endParaRPr lang="zh-TW" altLang="en-US" sz="2000">
              <a:solidFill>
                <a:srgbClr val="FAB3AD"/>
              </a:solidFill>
              <a:ea typeface="新細明體"/>
              <a:cs typeface="Calibri"/>
            </a:endParaRPr>
          </a:p>
        </p:txBody>
      </p:sp>
      <p:pic>
        <p:nvPicPr>
          <p:cNvPr id="10" name="Picture 9" descr="A gold ring with a red stone&#10;&#10;Description automatically generated">
            <a:extLst>
              <a:ext uri="{FF2B5EF4-FFF2-40B4-BE49-F238E27FC236}">
                <a16:creationId xmlns:a16="http://schemas.microsoft.com/office/drawing/2014/main" id="{011978DD-EFBA-FD7F-177D-5117C6E52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70805" y="2505093"/>
            <a:ext cx="2223671" cy="2691409"/>
          </a:xfrm>
          <a:prstGeom prst="rect">
            <a:avLst/>
          </a:prstGeom>
        </p:spPr>
      </p:pic>
      <p:pic>
        <p:nvPicPr>
          <p:cNvPr id="5" name="圖片 2" descr="一張含有 文字, 數字, 螢幕擷取畫面 的圖片&#10;&#10;自動產生的描述">
            <a:extLst>
              <a:ext uri="{FF2B5EF4-FFF2-40B4-BE49-F238E27FC236}">
                <a16:creationId xmlns:a16="http://schemas.microsoft.com/office/drawing/2014/main" id="{DCBAB1BB-53D4-1EEA-57E3-79F3E92CDC8E}"/>
              </a:ext>
            </a:extLst>
          </p:cNvPr>
          <p:cNvPicPr>
            <a:picLocks noChangeAspect="1"/>
          </p:cNvPicPr>
          <p:nvPr/>
        </p:nvPicPr>
        <p:blipFill>
          <a:blip r:embed="rId4"/>
          <a:stretch>
            <a:fillRect/>
          </a:stretch>
        </p:blipFill>
        <p:spPr>
          <a:xfrm>
            <a:off x="214994" y="1666401"/>
            <a:ext cx="8387468" cy="4067931"/>
          </a:xfrm>
          <a:prstGeom prst="rect">
            <a:avLst/>
          </a:prstGeom>
          <a:ln>
            <a:noFill/>
          </a:ln>
          <a:effectLst>
            <a:softEdge rad="112500"/>
          </a:effectLst>
        </p:spPr>
      </p:pic>
      <p:sp>
        <p:nvSpPr>
          <p:cNvPr id="6" name="文字方塊 5">
            <a:extLst>
              <a:ext uri="{FF2B5EF4-FFF2-40B4-BE49-F238E27FC236}">
                <a16:creationId xmlns:a16="http://schemas.microsoft.com/office/drawing/2014/main" id="{33F935EF-D8D2-5AA9-F6B8-4B9A2DDC5199}"/>
              </a:ext>
            </a:extLst>
          </p:cNvPr>
          <p:cNvSpPr txBox="1"/>
          <p:nvPr/>
        </p:nvSpPr>
        <p:spPr>
          <a:xfrm>
            <a:off x="8708572" y="62933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solidFill>
                  <a:srgbClr val="FAB3AD"/>
                </a:solidFill>
                <a:ea typeface="新細明體"/>
                <a:cs typeface="Calibri"/>
              </a:rPr>
              <a:t>Source: google Ads</a:t>
            </a:r>
          </a:p>
        </p:txBody>
      </p:sp>
    </p:spTree>
    <p:extLst>
      <p:ext uri="{BB962C8B-B14F-4D97-AF65-F5344CB8AC3E}">
        <p14:creationId xmlns:p14="http://schemas.microsoft.com/office/powerpoint/2010/main" val="957016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hand holding a phone with a ring on it&#10;&#10;Description automatically generated">
            <a:extLst>
              <a:ext uri="{FF2B5EF4-FFF2-40B4-BE49-F238E27FC236}">
                <a16:creationId xmlns:a16="http://schemas.microsoft.com/office/drawing/2014/main" id="{F645E3D1-9E8B-F08D-408E-C31A37072D5B}"/>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0"/>
            <a:ext cx="3783768" cy="6857990"/>
          </a:xfrm>
          <a:prstGeom prst="rect">
            <a:avLst/>
          </a:prstGeom>
        </p:spPr>
      </p:pic>
      <p:pic>
        <p:nvPicPr>
          <p:cNvPr id="5" name="內容版面配置區 9" descr="一張含有 文字, 螢幕擷取畫面, 圖表, 字型 的圖片&#10;&#10;自動產生的描述">
            <a:extLst>
              <a:ext uri="{FF2B5EF4-FFF2-40B4-BE49-F238E27FC236}">
                <a16:creationId xmlns:a16="http://schemas.microsoft.com/office/drawing/2014/main" id="{EAE243DD-70EB-E2BD-8106-B101455ABBC7}"/>
              </a:ext>
            </a:extLst>
          </p:cNvPr>
          <p:cNvPicPr>
            <a:picLocks noChangeAspect="1"/>
          </p:cNvPicPr>
          <p:nvPr/>
        </p:nvPicPr>
        <p:blipFill rotWithShape="1">
          <a:blip r:embed="rId3"/>
          <a:srcRect r="823" b="-1"/>
          <a:stretch/>
        </p:blipFill>
        <p:spPr>
          <a:xfrm>
            <a:off x="3242693"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9" name="TextBox 8">
            <a:extLst>
              <a:ext uri="{FF2B5EF4-FFF2-40B4-BE49-F238E27FC236}">
                <a16:creationId xmlns:a16="http://schemas.microsoft.com/office/drawing/2014/main" id="{0FF7B6CD-5104-DE64-732D-F98796105FF9}"/>
              </a:ext>
            </a:extLst>
          </p:cNvPr>
          <p:cNvSpPr txBox="1"/>
          <p:nvPr/>
        </p:nvSpPr>
        <p:spPr>
          <a:xfrm>
            <a:off x="348448" y="1109524"/>
            <a:ext cx="6094520" cy="707886"/>
          </a:xfrm>
          <a:prstGeom prst="rect">
            <a:avLst/>
          </a:prstGeom>
          <a:noFill/>
        </p:spPr>
        <p:txBody>
          <a:bodyPr wrap="square">
            <a:spAutoFit/>
          </a:bodyPr>
          <a:lstStyle/>
          <a:p>
            <a:r>
              <a:rPr lang="en-US" altLang="zh-TW" sz="4000">
                <a:solidFill>
                  <a:srgbClr val="FAF7FB"/>
                </a:solidFill>
              </a:rPr>
              <a:t>Device</a:t>
            </a:r>
            <a:endParaRPr lang="en-US" sz="4000">
              <a:solidFill>
                <a:srgbClr val="FAF7FB"/>
              </a:solidFill>
            </a:endParaRPr>
          </a:p>
        </p:txBody>
      </p:sp>
      <p:sp>
        <p:nvSpPr>
          <p:cNvPr id="11" name="TextBox 10">
            <a:extLst>
              <a:ext uri="{FF2B5EF4-FFF2-40B4-BE49-F238E27FC236}">
                <a16:creationId xmlns:a16="http://schemas.microsoft.com/office/drawing/2014/main" id="{6DB48997-D5A8-CE9E-8938-D994DD5BA7F5}"/>
              </a:ext>
            </a:extLst>
          </p:cNvPr>
          <p:cNvSpPr txBox="1"/>
          <p:nvPr/>
        </p:nvSpPr>
        <p:spPr>
          <a:xfrm>
            <a:off x="171556" y="2675179"/>
            <a:ext cx="4192691" cy="1498872"/>
          </a:xfrm>
          <a:prstGeom prst="rect">
            <a:avLst/>
          </a:prstGeom>
          <a:noFill/>
        </p:spPr>
        <p:txBody>
          <a:bodyPr wrap="square" lIns="91440" tIns="45720" rIns="91440" bIns="45720" anchor="t">
            <a:spAutoFit/>
          </a:bodyPr>
          <a:lstStyle/>
          <a:p>
            <a:pPr indent="-228600">
              <a:lnSpc>
                <a:spcPct val="90000"/>
              </a:lnSpc>
              <a:spcAft>
                <a:spcPts val="600"/>
              </a:spcAft>
              <a:buFont typeface="Arial" panose="020B0604020202020204" pitchFamily="34" charset="0"/>
              <a:buChar char="•"/>
            </a:pPr>
            <a:r>
              <a:rPr lang="en-US" altLang="zh-TW" sz="2400">
                <a:ea typeface="新細明體"/>
              </a:rPr>
              <a:t>All Clicks are from Cell phones. </a:t>
            </a:r>
            <a:endParaRPr lang="en-US" altLang="zh-TW" sz="2400">
              <a:ea typeface="新細明體"/>
              <a:cs typeface="Calibri"/>
            </a:endParaRPr>
          </a:p>
          <a:p>
            <a:pPr indent="-228600">
              <a:lnSpc>
                <a:spcPct val="90000"/>
              </a:lnSpc>
              <a:spcAft>
                <a:spcPts val="600"/>
              </a:spcAft>
              <a:buFont typeface="Arial" panose="020B0604020202020204" pitchFamily="34" charset="0"/>
              <a:buChar char="•"/>
            </a:pPr>
            <a:r>
              <a:rPr lang="en-US" altLang="zh-TW" sz="2400">
                <a:ea typeface="新細明體"/>
              </a:rPr>
              <a:t>92.96% of the Ads are view on Cell phones.</a:t>
            </a:r>
            <a:endParaRPr lang="en-US" altLang="zh-TW" sz="2400">
              <a:ea typeface="新細明體"/>
              <a:cs typeface="Calibri"/>
            </a:endParaRPr>
          </a:p>
        </p:txBody>
      </p:sp>
      <p:sp>
        <p:nvSpPr>
          <p:cNvPr id="6" name="文字方塊 5">
            <a:extLst>
              <a:ext uri="{FF2B5EF4-FFF2-40B4-BE49-F238E27FC236}">
                <a16:creationId xmlns:a16="http://schemas.microsoft.com/office/drawing/2014/main" id="{8517702A-45AA-A455-AA81-7491AA1F7CCE}"/>
              </a:ext>
            </a:extLst>
          </p:cNvPr>
          <p:cNvSpPr txBox="1"/>
          <p:nvPr/>
        </p:nvSpPr>
        <p:spPr>
          <a:xfrm>
            <a:off x="9198429" y="53816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solidFill>
                  <a:srgbClr val="FAB3AD"/>
                </a:solidFill>
                <a:ea typeface="新細明體"/>
                <a:cs typeface="Calibri"/>
              </a:rPr>
              <a:t>Source: google Ads</a:t>
            </a:r>
          </a:p>
        </p:txBody>
      </p:sp>
    </p:spTree>
    <p:extLst>
      <p:ext uri="{BB962C8B-B14F-4D97-AF65-F5344CB8AC3E}">
        <p14:creationId xmlns:p14="http://schemas.microsoft.com/office/powerpoint/2010/main" val="10368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85DFFE-C3E0-4030-AE7F-A60F0A82A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pink roses&#10;&#10;Description automatically generated">
            <a:extLst>
              <a:ext uri="{FF2B5EF4-FFF2-40B4-BE49-F238E27FC236}">
                <a16:creationId xmlns:a16="http://schemas.microsoft.com/office/drawing/2014/main" id="{54A8A5D2-1997-8174-297B-25872E32457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26390" r="1" b="17394"/>
          <a:stretch/>
        </p:blipFill>
        <p:spPr>
          <a:xfrm>
            <a:off x="1942813" y="181596"/>
            <a:ext cx="8279548" cy="6044817"/>
          </a:xfrm>
          <a:custGeom>
            <a:avLst/>
            <a:gdLst/>
            <a:ahLst/>
            <a:cxnLst/>
            <a:rect l="l" t="t" r="r" b="b"/>
            <a:pathLst>
              <a:path w="8279548" h="6044817">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p:spPr>
      </p:pic>
      <p:sp>
        <p:nvSpPr>
          <p:cNvPr id="4" name="TextBox 3">
            <a:extLst>
              <a:ext uri="{FF2B5EF4-FFF2-40B4-BE49-F238E27FC236}">
                <a16:creationId xmlns:a16="http://schemas.microsoft.com/office/drawing/2014/main" id="{BB65BD4C-7E96-141F-8E57-AA6373341C6A}"/>
              </a:ext>
            </a:extLst>
          </p:cNvPr>
          <p:cNvSpPr txBox="1"/>
          <p:nvPr/>
        </p:nvSpPr>
        <p:spPr>
          <a:xfrm>
            <a:off x="491219" y="246664"/>
            <a:ext cx="11402353" cy="769441"/>
          </a:xfrm>
          <a:prstGeom prst="rect">
            <a:avLst/>
          </a:prstGeom>
          <a:noFill/>
        </p:spPr>
        <p:txBody>
          <a:bodyPr wrap="square" lIns="91440" tIns="45720" rIns="91440" bIns="45720" rtlCol="0" anchor="t">
            <a:spAutoFit/>
          </a:bodyPr>
          <a:lstStyle/>
          <a:p>
            <a:r>
              <a:rPr lang="en-US" sz="4400">
                <a:ea typeface="+mn-lt"/>
                <a:cs typeface="+mn-lt"/>
              </a:rPr>
              <a:t>Most of us learn DIY Ring workshop store from</a:t>
            </a:r>
            <a:endParaRPr lang="zh-TW" altLang="en-US"/>
          </a:p>
        </p:txBody>
      </p:sp>
      <p:sp>
        <p:nvSpPr>
          <p:cNvPr id="7" name="TextBox 6">
            <a:extLst>
              <a:ext uri="{FF2B5EF4-FFF2-40B4-BE49-F238E27FC236}">
                <a16:creationId xmlns:a16="http://schemas.microsoft.com/office/drawing/2014/main" id="{827464FB-6F9B-25FF-F754-936C0A06240F}"/>
              </a:ext>
            </a:extLst>
          </p:cNvPr>
          <p:cNvSpPr txBox="1"/>
          <p:nvPr/>
        </p:nvSpPr>
        <p:spPr>
          <a:xfrm>
            <a:off x="595414" y="1820551"/>
            <a:ext cx="10305392" cy="4678204"/>
          </a:xfrm>
          <a:prstGeom prst="rect">
            <a:avLst/>
          </a:prstGeom>
          <a:noFill/>
        </p:spPr>
        <p:txBody>
          <a:bodyPr wrap="square" lIns="91440" tIns="45720" rIns="91440" bIns="45720" anchor="t">
            <a:spAutoFit/>
          </a:bodyPr>
          <a:lstStyle/>
          <a:p>
            <a:pPr marL="457200" indent="-457200">
              <a:buFont typeface="Arial"/>
              <a:buChar char="•"/>
            </a:pPr>
            <a:r>
              <a:rPr lang="en-US" altLang="zh-TW" sz="2800">
                <a:ea typeface="+mn-lt"/>
                <a:cs typeface="+mn-lt"/>
              </a:rPr>
              <a:t>F</a:t>
            </a:r>
            <a:r>
              <a:rPr lang="zh-TW" sz="2800">
                <a:ea typeface="+mn-lt"/>
                <a:cs typeface="+mn-lt"/>
              </a:rPr>
              <a:t>riends</a:t>
            </a:r>
            <a:endParaRPr lang="zh-TW" altLang="en-US" sz="2800">
              <a:ea typeface="+mn-lt"/>
              <a:cs typeface="+mn-lt"/>
            </a:endParaRPr>
          </a:p>
          <a:p>
            <a:pPr marL="457200" indent="-457200">
              <a:buFont typeface="Arial"/>
              <a:buChar char="•"/>
            </a:pPr>
            <a:endParaRPr lang="zh-TW" sz="2800">
              <a:ea typeface="+mn-lt"/>
              <a:cs typeface="+mn-lt"/>
            </a:endParaRPr>
          </a:p>
          <a:p>
            <a:pPr marL="457200" indent="-457200">
              <a:buFont typeface="Arial"/>
              <a:buChar char="•"/>
            </a:pPr>
            <a:r>
              <a:rPr lang="zh-TW" sz="2800">
                <a:ea typeface="+mn-lt"/>
                <a:cs typeface="+mn-lt"/>
              </a:rPr>
              <a:t>Search DIY ring from search engine</a:t>
            </a:r>
            <a:r>
              <a:rPr lang="zh-TW" altLang="en-US" sz="2800">
                <a:ea typeface="+mn-lt"/>
                <a:cs typeface="+mn-lt"/>
              </a:rPr>
              <a:t> </a:t>
            </a:r>
            <a:endParaRPr lang="zh-TW" altLang="en-US">
              <a:ea typeface="新細明體"/>
              <a:cs typeface="+mn-lt"/>
            </a:endParaRPr>
          </a:p>
          <a:p>
            <a:pPr marL="457200" indent="-457200">
              <a:buFont typeface="Arial"/>
              <a:buChar char="•"/>
            </a:pPr>
            <a:endParaRPr lang="zh-TW" altLang="en-US" sz="2800">
              <a:ea typeface="+mn-lt"/>
              <a:cs typeface="+mn-lt"/>
            </a:endParaRPr>
          </a:p>
          <a:p>
            <a:pPr marL="457200" indent="-457200">
              <a:buFont typeface="Arial"/>
              <a:buChar char="•"/>
            </a:pPr>
            <a:r>
              <a:rPr lang="zh-TW" sz="2800">
                <a:ea typeface="+mn-lt"/>
                <a:cs typeface="+mn-lt"/>
              </a:rPr>
              <a:t>Facebook, google store review</a:t>
            </a:r>
            <a:r>
              <a:rPr lang="zh-TW" altLang="en-US" sz="2800">
                <a:ea typeface="+mn-lt"/>
                <a:cs typeface="+mn-lt"/>
              </a:rPr>
              <a:t> </a:t>
            </a:r>
            <a:endParaRPr lang="zh-TW" sz="2800">
              <a:cs typeface="Calibri" panose="020F0502020204030204"/>
            </a:endParaRPr>
          </a:p>
          <a:p>
            <a:pPr marL="457200" indent="-457200">
              <a:buFont typeface="Arial"/>
              <a:buChar char="•"/>
            </a:pPr>
            <a:endParaRPr lang="zh-TW" altLang="en-US" sz="2800">
              <a:ea typeface="新細明體"/>
              <a:cs typeface="Calibri"/>
            </a:endParaRPr>
          </a:p>
          <a:p>
            <a:pPr marL="457200" indent="-457200">
              <a:buFont typeface="Arial"/>
              <a:buChar char="•"/>
            </a:pPr>
            <a:r>
              <a:rPr lang="zh-TW" altLang="en-US" sz="2800">
                <a:ea typeface="新細明體"/>
                <a:cs typeface="Calibri"/>
              </a:rPr>
              <a:t>Mobile Ads</a:t>
            </a:r>
          </a:p>
          <a:p>
            <a:pPr marL="457200" indent="-457200">
              <a:buFont typeface="Arial,Sans-Serif"/>
              <a:buChar char="•"/>
            </a:pPr>
            <a:endParaRPr lang="zh-TW" sz="2800">
              <a:ea typeface="新細明體"/>
              <a:cs typeface="Calibri"/>
            </a:endParaRPr>
          </a:p>
          <a:p>
            <a:pPr marL="285750" indent="-285750">
              <a:buFont typeface="Arial,Sans-Serif"/>
              <a:buChar char="•"/>
            </a:pPr>
            <a:endParaRPr lang="zh-TW">
              <a:ea typeface="新細明體"/>
              <a:cs typeface="Calibri"/>
            </a:endParaRPr>
          </a:p>
          <a:p>
            <a:pPr marL="457200" indent="-457200">
              <a:buFont typeface="Arial"/>
              <a:buChar char="•"/>
            </a:pPr>
            <a:endParaRPr lang="zh-TW" sz="2800">
              <a:ea typeface="新細明體"/>
              <a:cs typeface="Calibri"/>
            </a:endParaRPr>
          </a:p>
          <a:p>
            <a:pPr marL="457200" indent="-457200">
              <a:buFont typeface="Arial"/>
              <a:buChar char="•"/>
            </a:pPr>
            <a:r>
              <a:rPr lang="en-US" altLang="zh-TW" sz="2800">
                <a:ea typeface="新細明體"/>
                <a:cs typeface="Calibri"/>
              </a:rPr>
              <a:t>Source:</a:t>
            </a:r>
            <a:r>
              <a:rPr lang="zh-TW" altLang="en-US" sz="2800">
                <a:ea typeface="新細明體"/>
                <a:cs typeface="Calibri"/>
              </a:rPr>
              <a:t> Interview </a:t>
            </a:r>
            <a:endParaRPr lang="zh-TW" sz="2800">
              <a:solidFill>
                <a:srgbClr val="000000"/>
              </a:solidFill>
              <a:ea typeface="新細明體"/>
              <a:cs typeface="Calibri"/>
            </a:endParaRPr>
          </a:p>
        </p:txBody>
      </p:sp>
    </p:spTree>
    <p:extLst>
      <p:ext uri="{BB962C8B-B14F-4D97-AF65-F5344CB8AC3E}">
        <p14:creationId xmlns:p14="http://schemas.microsoft.com/office/powerpoint/2010/main" val="524823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45</Slides>
  <Notes>2</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It has been a long  week...</vt:lpstr>
      <vt:lpstr>I want to find something to do on the weekend to reward myself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shanmukh  sri surya gopi</dc:creator>
  <cp:revision>1</cp:revision>
  <dcterms:created xsi:type="dcterms:W3CDTF">2023-11-28T18:58:17Z</dcterms:created>
  <dcterms:modified xsi:type="dcterms:W3CDTF">2023-12-04T22:57:27Z</dcterms:modified>
</cp:coreProperties>
</file>